
<file path=[Content_Types].xml><?xml version="1.0" encoding="utf-8"?>
<Types xmlns="http://schemas.openxmlformats.org/package/2006/content-types">
  <Override PartName="/_rels/.rels" ContentType="application/vnd.openxmlformats-package.relationships+xml"/>
  <Override PartName="/ppt/_rels/presentation.xml.rels" ContentType="application/vnd.openxmlformats-package.relationships+xml"/>
  <Override PartName="/ppt/media/image3.png" ContentType="image/png"/>
  <Override PartName="/ppt/media/image1.png" ContentType="image/png"/>
  <Override PartName="/ppt/media/image2.png" ContentType="image/png"/>
  <Override PartName="/ppt/slideLayouts/slideLayout14.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slideLayouts/slideLayout15.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5.xml" ContentType="application/vnd.openxmlformats-officedocument.presentationml.slideLayout+xml"/>
  <Override PartName="/ppt/slideLayouts/slideLayout22.xml" ContentType="application/vnd.openxmlformats-officedocument.presentationml.slideLayout+xml"/>
  <Override PartName="/ppt/slideLayouts/slideLayout1.xml" ContentType="application/vnd.openxmlformats-officedocument.presentationml.slideLayout+xml"/>
  <Override PartName="/ppt/slideLayouts/slideLayout16.xml" ContentType="application/vnd.openxmlformats-officedocument.presentationml.slideLayout+xml"/>
  <Override PartName="/ppt/slideLayouts/slideLayout12.xml" ContentType="application/vnd.openxmlformats-officedocument.presentationml.slideLayout+xml"/>
  <Override PartName="/ppt/slideLayouts/slideLayout6.xml" ContentType="application/vnd.openxmlformats-officedocument.presentationml.slideLayout+xml"/>
  <Override PartName="/ppt/slideLayouts/slideLayout23.xml" ContentType="application/vnd.openxmlformats-officedocument.presentationml.slideLayout+xml"/>
  <Override PartName="/ppt/slideLayouts/slideLayout2.xml" ContentType="application/vnd.openxmlformats-officedocument.presentationml.slideLayout+xml"/>
  <Override PartName="/ppt/slideLayouts/slideLayout17.xml" ContentType="application/vnd.openxmlformats-officedocument.presentationml.slideLayout+xml"/>
  <Override PartName="/ppt/slideLayouts/slideLayout13.xml" ContentType="application/vnd.openxmlformats-officedocument.presentationml.slideLayout+xml"/>
  <Override PartName="/ppt/slideLayouts/slideLayout7.xml" ContentType="application/vnd.openxmlformats-officedocument.presentationml.slideLayout+xml"/>
  <Override PartName="/ppt/slideLayouts/_rels/slideLayout16.xml.rels" ContentType="application/vnd.openxmlformats-package.relationships+xml"/>
  <Override PartName="/ppt/slideLayouts/_rels/slideLayout11.xml.rels" ContentType="application/vnd.openxmlformats-package.relationships+xml"/>
  <Override PartName="/ppt/slideLayouts/_rels/slideLayout15.xml.rels" ContentType="application/vnd.openxmlformats-package.relationships+xml"/>
  <Override PartName="/ppt/slideLayouts/_rels/slideLayout10.xml.rels" ContentType="application/vnd.openxmlformats-package.relationships+xml"/>
  <Override PartName="/ppt/slideLayouts/_rels/slideLayout14.xml.rels" ContentType="application/vnd.openxmlformats-package.relationships+xml"/>
  <Override PartName="/ppt/slideLayouts/_rels/slideLayout24.xml.rels" ContentType="application/vnd.openxmlformats-package.relationships+xml"/>
  <Override PartName="/ppt/slideLayouts/_rels/slideLayout23.xml.rels" ContentType="application/vnd.openxmlformats-package.relationships+xml"/>
  <Override PartName="/ppt/slideLayouts/_rels/slideLayout22.xml.rels" ContentType="application/vnd.openxmlformats-package.relationships+xml"/>
  <Override PartName="/ppt/slideLayouts/_rels/slideLayout5.xml.rels" ContentType="application/vnd.openxmlformats-package.relationships+xml"/>
  <Override PartName="/ppt/slideLayouts/_rels/slideLayout9.xml.rels" ContentType="application/vnd.openxmlformats-package.relationships+xml"/>
  <Override PartName="/ppt/slideLayouts/_rels/slideLayout21.xml.rels" ContentType="application/vnd.openxmlformats-package.relationships+xml"/>
  <Override PartName="/ppt/slideLayouts/_rels/slideLayout4.xml.rels" ContentType="application/vnd.openxmlformats-package.relationships+xml"/>
  <Override PartName="/ppt/slideLayouts/_rels/slideLayout8.xml.rels" ContentType="application/vnd.openxmlformats-package.relationships+xml"/>
  <Override PartName="/ppt/slideLayouts/_rels/slideLayout20.xml.rels" ContentType="application/vnd.openxmlformats-package.relationships+xml"/>
  <Override PartName="/ppt/slideLayouts/_rels/slideLayout19.xml.rels" ContentType="application/vnd.openxmlformats-package.relationships+xml"/>
  <Override PartName="/ppt/slideLayouts/_rels/slideLayout3.xml.rels" ContentType="application/vnd.openxmlformats-package.relationships+xml"/>
  <Override PartName="/ppt/slideLayouts/_rels/slideLayout7.xml.rels" ContentType="application/vnd.openxmlformats-package.relationships+xml"/>
  <Override PartName="/ppt/slideLayouts/_rels/slideLayout18.xml.rels" ContentType="application/vnd.openxmlformats-package.relationships+xml"/>
  <Override PartName="/ppt/slideLayouts/_rels/slideLayout2.xml.rels" ContentType="application/vnd.openxmlformats-package.relationships+xml"/>
  <Override PartName="/ppt/slideLayouts/_rels/slideLayout13.xml.rels" ContentType="application/vnd.openxmlformats-package.relationships+xml"/>
  <Override PartName="/ppt/slideLayouts/_rels/slideLayout6.xml.rels" ContentType="application/vnd.openxmlformats-package.relationships+xml"/>
  <Override PartName="/ppt/slideLayouts/_rels/slideLayout17.xml.rels" ContentType="application/vnd.openxmlformats-package.relationships+xml"/>
  <Override PartName="/ppt/slideLayouts/_rels/slideLayout1.xml.rels" ContentType="application/vnd.openxmlformats-package.relationships+xml"/>
  <Override PartName="/ppt/slideLayouts/_rels/slideLayout12.xml.rels" ContentType="application/vnd.openxmlformats-package.relationships+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presentation.xml" ContentType="application/vnd.openxmlformats-officedocument.presentationml.presentation.main+xml"/>
  <Override PartName="/ppt/slides/slide2.xml" ContentType="application/vnd.openxmlformats-officedocument.presentationml.slide+xml"/>
  <Override PartName="/ppt/slides/slide6.xml" ContentType="application/vnd.openxmlformats-officedocument.presentationml.slide+xml"/>
  <Override PartName="/ppt/slides/slide1.xml" ContentType="application/vnd.openxmlformats-officedocument.presentationml.slide+xml"/>
  <Override PartName="/ppt/slides/slide5.xml" ContentType="application/vnd.openxmlformats-officedocument.presentationml.slide+xml"/>
  <Override PartName="/ppt/slides/_rels/slide3.xml.rels" ContentType="application/vnd.openxmlformats-package.relationships+xml"/>
  <Override PartName="/ppt/slides/_rels/slide2.xml.rels" ContentType="application/vnd.openxmlformats-package.relationships+xml"/>
  <Override PartName="/ppt/slides/_rels/slide9.xml.rels" ContentType="application/vnd.openxmlformats-package.relationships+xml"/>
  <Override PartName="/ppt/slides/_rels/slide1.xml.rels" ContentType="application/vnd.openxmlformats-package.relationships+xml"/>
  <Override PartName="/ppt/slides/_rels/slide11.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5.xml.rels" ContentType="application/vnd.openxmlformats-package.relationships+xml"/>
  <Override PartName="/ppt/slides/_rels/slide4.xml.rels" ContentType="application/vnd.openxmlformats-package.relationships+xml"/>
  <Override PartName="/ppt/slides/slide9.xml" ContentType="application/vnd.openxmlformats-officedocument.presentationml.slide+xml"/>
  <Override PartName="/ppt/slides/slide4.xml" ContentType="application/vnd.openxmlformats-officedocument.presentationml.slide+xml"/>
  <Override PartName="/ppt/slides/slide11.xml" ContentType="application/vnd.openxmlformats-officedocument.presentationml.slide+xml"/>
  <Override PartName="/ppt/slides/slide8.xml" ContentType="application/vnd.openxmlformats-officedocument.presentationml.slide+xml"/>
  <Override PartName="/ppt/slides/slide3.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Masters/slideMaster1.xml" ContentType="application/vnd.openxmlformats-officedocument.presentationml.slideMaster+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Types>
</file>

<file path=_rels/.rels><?xml version="1.0" encoding="UTF-8"?>
<Relationships xmlns="http://schemas.openxmlformats.org/package/2006/relationships"><Relationship Id="rId1"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 id="264" r:id="rId12"/>
    <p:sldId id="265" r:id="rId13"/>
    <p:sldId id="266" r:id="rId14"/>
  </p:sldIdLst>
  <p:sldSz cx="10080625" cy="7559675"/>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301320"/>
            <a:ext cx="9071640" cy="1262520"/>
          </a:xfrm>
          <a:prstGeom prst="rect">
            <a:avLst/>
          </a:prstGeom>
        </p:spPr>
        <p:txBody>
          <a:bodyPr anchor="ctr" bIns="0" lIns="0" rIns="0" tIns="0" wrap="none"/>
          <a:p>
            <a:pPr algn="ctr"/>
            <a:endParaRPr/>
          </a:p>
        </p:txBody>
      </p:sp>
      <p:sp>
        <p:nvSpPr>
          <p:cNvPr id="27" name="PlaceHolder 2"/>
          <p:cNvSpPr>
            <a:spLocks noGrp="1"/>
          </p:cNvSpPr>
          <p:nvPr>
            <p:ph type="body"/>
          </p:nvPr>
        </p:nvSpPr>
        <p:spPr>
          <a:xfrm>
            <a:off x="504000" y="1769040"/>
            <a:ext cx="9071640" cy="2091600"/>
          </a:xfrm>
          <a:prstGeom prst="rect">
            <a:avLst/>
          </a:prstGeom>
        </p:spPr>
        <p:txBody>
          <a:bodyPr bIns="0" lIns="0" rIns="0" tIns="0" wrap="none"/>
          <a:p>
            <a:endParaRPr/>
          </a:p>
        </p:txBody>
      </p:sp>
      <p:sp>
        <p:nvSpPr>
          <p:cNvPr id="28" name="PlaceHolder 3"/>
          <p:cNvSpPr>
            <a:spLocks noGrp="1"/>
          </p:cNvSpPr>
          <p:nvPr>
            <p:ph type="body"/>
          </p:nvPr>
        </p:nvSpPr>
        <p:spPr>
          <a:xfrm>
            <a:off x="504000" y="4059000"/>
            <a:ext cx="9071640" cy="2091600"/>
          </a:xfrm>
          <a:prstGeom prst="rect">
            <a:avLst/>
          </a:prstGeom>
        </p:spPr>
        <p:txBody>
          <a:bodyPr bIns="0" lIns="0" rIns="0" tIns="0" wrap="none"/>
          <a:p>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04000" y="301320"/>
            <a:ext cx="9071640" cy="1262520"/>
          </a:xfrm>
          <a:prstGeom prst="rect">
            <a:avLst/>
          </a:prstGeom>
        </p:spPr>
        <p:txBody>
          <a:bodyPr anchor="ctr" bIns="0" lIns="0" rIns="0" tIns="0" wrap="none"/>
          <a:p>
            <a:pPr algn="ctr"/>
            <a:endParaRPr/>
          </a:p>
        </p:txBody>
      </p:sp>
      <p:sp>
        <p:nvSpPr>
          <p:cNvPr id="30" name="PlaceHolder 2"/>
          <p:cNvSpPr>
            <a:spLocks noGrp="1"/>
          </p:cNvSpPr>
          <p:nvPr>
            <p:ph type="body"/>
          </p:nvPr>
        </p:nvSpPr>
        <p:spPr>
          <a:xfrm>
            <a:off x="504000" y="1769040"/>
            <a:ext cx="4426560" cy="2091600"/>
          </a:xfrm>
          <a:prstGeom prst="rect">
            <a:avLst/>
          </a:prstGeom>
        </p:spPr>
        <p:txBody>
          <a:bodyPr bIns="0" lIns="0" rIns="0" tIns="0" wrap="none"/>
          <a:p>
            <a:endParaRPr/>
          </a:p>
        </p:txBody>
      </p:sp>
      <p:sp>
        <p:nvSpPr>
          <p:cNvPr id="31" name="PlaceHolder 3"/>
          <p:cNvSpPr>
            <a:spLocks noGrp="1"/>
          </p:cNvSpPr>
          <p:nvPr>
            <p:ph type="body"/>
          </p:nvPr>
        </p:nvSpPr>
        <p:spPr>
          <a:xfrm>
            <a:off x="5151960" y="1769040"/>
            <a:ext cx="4426560" cy="2091600"/>
          </a:xfrm>
          <a:prstGeom prst="rect">
            <a:avLst/>
          </a:prstGeom>
        </p:spPr>
        <p:txBody>
          <a:bodyPr bIns="0" lIns="0" rIns="0" tIns="0" wrap="none"/>
          <a:p>
            <a:endParaRPr/>
          </a:p>
        </p:txBody>
      </p:sp>
      <p:sp>
        <p:nvSpPr>
          <p:cNvPr id="32" name="PlaceHolder 4"/>
          <p:cNvSpPr>
            <a:spLocks noGrp="1"/>
          </p:cNvSpPr>
          <p:nvPr>
            <p:ph type="body"/>
          </p:nvPr>
        </p:nvSpPr>
        <p:spPr>
          <a:xfrm>
            <a:off x="5151960" y="4059000"/>
            <a:ext cx="4426560" cy="2091600"/>
          </a:xfrm>
          <a:prstGeom prst="rect">
            <a:avLst/>
          </a:prstGeom>
        </p:spPr>
        <p:txBody>
          <a:bodyPr bIns="0" lIns="0" rIns="0" tIns="0" wrap="none"/>
          <a:p>
            <a:endParaRPr/>
          </a:p>
        </p:txBody>
      </p:sp>
      <p:sp>
        <p:nvSpPr>
          <p:cNvPr id="33" name="PlaceHolder 5"/>
          <p:cNvSpPr>
            <a:spLocks noGrp="1"/>
          </p:cNvSpPr>
          <p:nvPr>
            <p:ph type="body"/>
          </p:nvPr>
        </p:nvSpPr>
        <p:spPr>
          <a:xfrm>
            <a:off x="504000" y="4059000"/>
            <a:ext cx="4426560" cy="2091600"/>
          </a:xfrm>
          <a:prstGeom prst="rect">
            <a:avLst/>
          </a:prstGeom>
        </p:spPr>
        <p:txBody>
          <a:bodyPr bIns="0" lIns="0" rIns="0" tIns="0" wrap="none"/>
          <a:p>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504000" y="301320"/>
            <a:ext cx="9071640" cy="1262520"/>
          </a:xfrm>
          <a:prstGeom prst="rect">
            <a:avLst/>
          </a:prstGeom>
        </p:spPr>
        <p:txBody>
          <a:bodyPr anchor="ctr" bIns="0" lIns="0" rIns="0" tIns="0" wrap="none"/>
          <a:p>
            <a:pPr algn="ctr"/>
            <a:endParaRPr/>
          </a:p>
        </p:txBody>
      </p:sp>
      <p:sp>
        <p:nvSpPr>
          <p:cNvPr id="35" name="PlaceHolder 2"/>
          <p:cNvSpPr>
            <a:spLocks noGrp="1"/>
          </p:cNvSpPr>
          <p:nvPr>
            <p:ph type="body"/>
          </p:nvPr>
        </p:nvSpPr>
        <p:spPr>
          <a:xfrm>
            <a:off x="504000" y="1769040"/>
            <a:ext cx="4426560" cy="2091600"/>
          </a:xfrm>
          <a:prstGeom prst="rect">
            <a:avLst/>
          </a:prstGeom>
        </p:spPr>
        <p:txBody>
          <a:bodyPr bIns="0" lIns="0" rIns="0" tIns="0" wrap="none"/>
          <a:p>
            <a:endParaRPr/>
          </a:p>
        </p:txBody>
      </p:sp>
      <p:sp>
        <p:nvSpPr>
          <p:cNvPr id="36" name="PlaceHolder 3"/>
          <p:cNvSpPr>
            <a:spLocks noGrp="1"/>
          </p:cNvSpPr>
          <p:nvPr>
            <p:ph type="body"/>
          </p:nvPr>
        </p:nvSpPr>
        <p:spPr>
          <a:xfrm>
            <a:off x="5151960" y="1769040"/>
            <a:ext cx="4426560" cy="2091600"/>
          </a:xfrm>
          <a:prstGeom prst="rect">
            <a:avLst/>
          </a:prstGeom>
        </p:spPr>
        <p:txBody>
          <a:bodyPr bIns="0" lIns="0" rIns="0" tIns="0" wrap="none"/>
          <a:p>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42" name="PlaceHolder 1"/>
          <p:cNvSpPr>
            <a:spLocks noGrp="1"/>
          </p:cNvSpPr>
          <p:nvPr>
            <p:ph type="title"/>
          </p:nvPr>
        </p:nvSpPr>
        <p:spPr>
          <a:xfrm>
            <a:off x="504000" y="301320"/>
            <a:ext cx="9071640" cy="1262520"/>
          </a:xfrm>
          <a:prstGeom prst="rect">
            <a:avLst/>
          </a:prstGeom>
        </p:spPr>
        <p:txBody>
          <a:bodyPr anchor="ctr" bIns="0" lIns="0" rIns="0" tIns="0" wrap="none"/>
          <a:p>
            <a:pPr algn="ctr"/>
            <a:endParaRPr/>
          </a:p>
        </p:txBody>
      </p:sp>
      <p:sp>
        <p:nvSpPr>
          <p:cNvPr id="43" name="PlaceHolder 2"/>
          <p:cNvSpPr>
            <a:spLocks noGrp="1"/>
          </p:cNvSpPr>
          <p:nvPr>
            <p:ph type="subTitle"/>
          </p:nvPr>
        </p:nvSpPr>
        <p:spPr>
          <a:xfrm>
            <a:off x="504000" y="1769040"/>
            <a:ext cx="9071640" cy="4385160"/>
          </a:xfrm>
          <a:prstGeom prst="rect">
            <a:avLst/>
          </a:prstGeom>
        </p:spPr>
        <p:txBody>
          <a:bodyPr anchor="ctr" bIns="0" lIns="0" rIns="0" tIns="0" wrap="none"/>
          <a:p>
            <a:pPr algn="ctr"/>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504000" y="301320"/>
            <a:ext cx="9071640" cy="1262520"/>
          </a:xfrm>
          <a:prstGeom prst="rect">
            <a:avLst/>
          </a:prstGeom>
        </p:spPr>
        <p:txBody>
          <a:bodyPr anchor="ctr" bIns="0" lIns="0" rIns="0" tIns="0" wrap="none"/>
          <a:p>
            <a:pPr algn="ctr"/>
            <a:endParaRPr/>
          </a:p>
        </p:txBody>
      </p:sp>
      <p:sp>
        <p:nvSpPr>
          <p:cNvPr id="45" name="PlaceHolder 2"/>
          <p:cNvSpPr>
            <a:spLocks noGrp="1"/>
          </p:cNvSpPr>
          <p:nvPr>
            <p:ph type="body"/>
          </p:nvPr>
        </p:nvSpPr>
        <p:spPr>
          <a:xfrm>
            <a:off x="504000" y="1769040"/>
            <a:ext cx="9071640" cy="4385160"/>
          </a:xfrm>
          <a:prstGeom prst="rect">
            <a:avLst/>
          </a:prstGeom>
        </p:spPr>
        <p:txBody>
          <a:bodyPr bIns="0" lIns="0" rIns="0" tIns="0" wrap="none"/>
          <a:p>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504000" y="301320"/>
            <a:ext cx="9071640" cy="1262520"/>
          </a:xfrm>
          <a:prstGeom prst="rect">
            <a:avLst/>
          </a:prstGeom>
        </p:spPr>
        <p:txBody>
          <a:bodyPr anchor="ctr" bIns="0" lIns="0" rIns="0" tIns="0" wrap="none"/>
          <a:p>
            <a:pPr algn="ctr"/>
            <a:endParaRPr/>
          </a:p>
        </p:txBody>
      </p:sp>
      <p:sp>
        <p:nvSpPr>
          <p:cNvPr id="47" name="PlaceHolder 2"/>
          <p:cNvSpPr>
            <a:spLocks noGrp="1"/>
          </p:cNvSpPr>
          <p:nvPr>
            <p:ph type="body"/>
          </p:nvPr>
        </p:nvSpPr>
        <p:spPr>
          <a:xfrm>
            <a:off x="504000" y="1769040"/>
            <a:ext cx="4426560" cy="4385160"/>
          </a:xfrm>
          <a:prstGeom prst="rect">
            <a:avLst/>
          </a:prstGeom>
        </p:spPr>
        <p:txBody>
          <a:bodyPr bIns="0" lIns="0" rIns="0" tIns="0" wrap="none"/>
          <a:p>
            <a:endParaRPr/>
          </a:p>
        </p:txBody>
      </p:sp>
      <p:sp>
        <p:nvSpPr>
          <p:cNvPr id="48" name="PlaceHolder 3"/>
          <p:cNvSpPr>
            <a:spLocks noGrp="1"/>
          </p:cNvSpPr>
          <p:nvPr>
            <p:ph type="body"/>
          </p:nvPr>
        </p:nvSpPr>
        <p:spPr>
          <a:xfrm>
            <a:off x="5151960" y="1769040"/>
            <a:ext cx="4426560" cy="4385160"/>
          </a:xfrm>
          <a:prstGeom prst="rect">
            <a:avLst/>
          </a:prstGeom>
        </p:spPr>
        <p:txBody>
          <a:bodyPr bIns="0" lIns="0" rIns="0" tIns="0" wrap="none"/>
          <a:p>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49" name="PlaceHolder 1"/>
          <p:cNvSpPr>
            <a:spLocks noGrp="1"/>
          </p:cNvSpPr>
          <p:nvPr>
            <p:ph type="title"/>
          </p:nvPr>
        </p:nvSpPr>
        <p:spPr>
          <a:xfrm>
            <a:off x="504000" y="301320"/>
            <a:ext cx="9071640" cy="1262520"/>
          </a:xfrm>
          <a:prstGeom prst="rect">
            <a:avLst/>
          </a:prstGeom>
        </p:spPr>
        <p:txBody>
          <a:bodyPr anchor="ctr" bIns="0" lIns="0" rIns="0" tIns="0" wrap="none"/>
          <a:p>
            <a:pPr algn="ctr"/>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50" name="PlaceHolder 1"/>
          <p:cNvSpPr>
            <a:spLocks noGrp="1"/>
          </p:cNvSpPr>
          <p:nvPr>
            <p:ph type="subTitle"/>
          </p:nvPr>
        </p:nvSpPr>
        <p:spPr>
          <a:xfrm>
            <a:off x="504000" y="301320"/>
            <a:ext cx="9071640" cy="5852520"/>
          </a:xfrm>
          <a:prstGeom prst="rect">
            <a:avLst/>
          </a:prstGeom>
        </p:spPr>
        <p:txBody>
          <a:bodyPr anchor="ctr" bIns="0" lIns="0" rIns="0" tIns="0" wrap="none"/>
          <a:p>
            <a:pPr algn="ctr"/>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504000" y="301320"/>
            <a:ext cx="9071640" cy="1262520"/>
          </a:xfrm>
          <a:prstGeom prst="rect">
            <a:avLst/>
          </a:prstGeom>
        </p:spPr>
        <p:txBody>
          <a:bodyPr anchor="ctr" bIns="0" lIns="0" rIns="0" tIns="0" wrap="none"/>
          <a:p>
            <a:pPr algn="ctr"/>
            <a:endParaRPr/>
          </a:p>
        </p:txBody>
      </p:sp>
      <p:sp>
        <p:nvSpPr>
          <p:cNvPr id="52" name="PlaceHolder 2"/>
          <p:cNvSpPr>
            <a:spLocks noGrp="1"/>
          </p:cNvSpPr>
          <p:nvPr>
            <p:ph type="body"/>
          </p:nvPr>
        </p:nvSpPr>
        <p:spPr>
          <a:xfrm>
            <a:off x="504000" y="1769040"/>
            <a:ext cx="4426560" cy="2091600"/>
          </a:xfrm>
          <a:prstGeom prst="rect">
            <a:avLst/>
          </a:prstGeom>
        </p:spPr>
        <p:txBody>
          <a:bodyPr bIns="0" lIns="0" rIns="0" tIns="0" wrap="none"/>
          <a:p>
            <a:endParaRPr/>
          </a:p>
        </p:txBody>
      </p:sp>
      <p:sp>
        <p:nvSpPr>
          <p:cNvPr id="53" name="PlaceHolder 3"/>
          <p:cNvSpPr>
            <a:spLocks noGrp="1"/>
          </p:cNvSpPr>
          <p:nvPr>
            <p:ph type="body"/>
          </p:nvPr>
        </p:nvSpPr>
        <p:spPr>
          <a:xfrm>
            <a:off x="504000" y="4059000"/>
            <a:ext cx="4426560" cy="2091600"/>
          </a:xfrm>
          <a:prstGeom prst="rect">
            <a:avLst/>
          </a:prstGeom>
        </p:spPr>
        <p:txBody>
          <a:bodyPr bIns="0" lIns="0" rIns="0" tIns="0" wrap="none"/>
          <a:p>
            <a:endParaRPr/>
          </a:p>
        </p:txBody>
      </p:sp>
      <p:sp>
        <p:nvSpPr>
          <p:cNvPr id="54" name="PlaceHolder 4"/>
          <p:cNvSpPr>
            <a:spLocks noGrp="1"/>
          </p:cNvSpPr>
          <p:nvPr>
            <p:ph type="body"/>
          </p:nvPr>
        </p:nvSpPr>
        <p:spPr>
          <a:xfrm>
            <a:off x="5151960" y="1769040"/>
            <a:ext cx="4426560" cy="4385160"/>
          </a:xfrm>
          <a:prstGeom prst="rect">
            <a:avLst/>
          </a:prstGeom>
        </p:spPr>
        <p:txBody>
          <a:bodyPr bIns="0" lIns="0" rIns="0" tIns="0" wrap="none"/>
          <a:p>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301320"/>
            <a:ext cx="9071640" cy="1262520"/>
          </a:xfrm>
          <a:prstGeom prst="rect">
            <a:avLst/>
          </a:prstGeom>
        </p:spPr>
        <p:txBody>
          <a:bodyPr anchor="ctr" bIns="0" lIns="0" rIns="0" tIns="0" wrap="none"/>
          <a:p>
            <a:pPr algn="ctr"/>
            <a:endParaRPr/>
          </a:p>
        </p:txBody>
      </p:sp>
      <p:sp>
        <p:nvSpPr>
          <p:cNvPr id="6" name="PlaceHolder 2"/>
          <p:cNvSpPr>
            <a:spLocks noGrp="1"/>
          </p:cNvSpPr>
          <p:nvPr>
            <p:ph type="subTitle"/>
          </p:nvPr>
        </p:nvSpPr>
        <p:spPr>
          <a:xfrm>
            <a:off x="504000" y="1769040"/>
            <a:ext cx="9071640" cy="4385160"/>
          </a:xfrm>
          <a:prstGeom prst="rect">
            <a:avLst/>
          </a:prstGeom>
        </p:spPr>
        <p:txBody>
          <a:bodyPr anchor="ctr" bIns="0" lIns="0" rIns="0" tIns="0" wrap="none"/>
          <a:p>
            <a:pPr algn="ctr"/>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504000" y="301320"/>
            <a:ext cx="9071640" cy="1262520"/>
          </a:xfrm>
          <a:prstGeom prst="rect">
            <a:avLst/>
          </a:prstGeom>
        </p:spPr>
        <p:txBody>
          <a:bodyPr anchor="ctr" bIns="0" lIns="0" rIns="0" tIns="0" wrap="none"/>
          <a:p>
            <a:pPr algn="ctr"/>
            <a:endParaRPr/>
          </a:p>
        </p:txBody>
      </p:sp>
      <p:sp>
        <p:nvSpPr>
          <p:cNvPr id="56" name="PlaceHolder 2"/>
          <p:cNvSpPr>
            <a:spLocks noGrp="1"/>
          </p:cNvSpPr>
          <p:nvPr>
            <p:ph type="body"/>
          </p:nvPr>
        </p:nvSpPr>
        <p:spPr>
          <a:xfrm>
            <a:off x="504000" y="1769040"/>
            <a:ext cx="4426560" cy="4385160"/>
          </a:xfrm>
          <a:prstGeom prst="rect">
            <a:avLst/>
          </a:prstGeom>
        </p:spPr>
        <p:txBody>
          <a:bodyPr bIns="0" lIns="0" rIns="0" tIns="0" wrap="none"/>
          <a:p>
            <a:endParaRPr/>
          </a:p>
        </p:txBody>
      </p:sp>
      <p:sp>
        <p:nvSpPr>
          <p:cNvPr id="57" name="PlaceHolder 3"/>
          <p:cNvSpPr>
            <a:spLocks noGrp="1"/>
          </p:cNvSpPr>
          <p:nvPr>
            <p:ph type="body"/>
          </p:nvPr>
        </p:nvSpPr>
        <p:spPr>
          <a:xfrm>
            <a:off x="5151960" y="1769040"/>
            <a:ext cx="4426560" cy="2091600"/>
          </a:xfrm>
          <a:prstGeom prst="rect">
            <a:avLst/>
          </a:prstGeom>
        </p:spPr>
        <p:txBody>
          <a:bodyPr bIns="0" lIns="0" rIns="0" tIns="0" wrap="none"/>
          <a:p>
            <a:endParaRPr/>
          </a:p>
        </p:txBody>
      </p:sp>
      <p:sp>
        <p:nvSpPr>
          <p:cNvPr id="58" name="PlaceHolder 4"/>
          <p:cNvSpPr>
            <a:spLocks noGrp="1"/>
          </p:cNvSpPr>
          <p:nvPr>
            <p:ph type="body"/>
          </p:nvPr>
        </p:nvSpPr>
        <p:spPr>
          <a:xfrm>
            <a:off x="5151960" y="4059000"/>
            <a:ext cx="4426560" cy="2091600"/>
          </a:xfrm>
          <a:prstGeom prst="rect">
            <a:avLst/>
          </a:prstGeom>
        </p:spPr>
        <p:txBody>
          <a:bodyPr bIns="0" lIns="0" rIns="0" tIns="0" wrap="none"/>
          <a:p>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504000" y="301320"/>
            <a:ext cx="9071640" cy="1262520"/>
          </a:xfrm>
          <a:prstGeom prst="rect">
            <a:avLst/>
          </a:prstGeom>
        </p:spPr>
        <p:txBody>
          <a:bodyPr anchor="ctr" bIns="0" lIns="0" rIns="0" tIns="0" wrap="none"/>
          <a:p>
            <a:pPr algn="ctr"/>
            <a:endParaRPr/>
          </a:p>
        </p:txBody>
      </p:sp>
      <p:sp>
        <p:nvSpPr>
          <p:cNvPr id="60" name="PlaceHolder 2"/>
          <p:cNvSpPr>
            <a:spLocks noGrp="1"/>
          </p:cNvSpPr>
          <p:nvPr>
            <p:ph type="body"/>
          </p:nvPr>
        </p:nvSpPr>
        <p:spPr>
          <a:xfrm>
            <a:off x="504000" y="1769040"/>
            <a:ext cx="4426560" cy="2091600"/>
          </a:xfrm>
          <a:prstGeom prst="rect">
            <a:avLst/>
          </a:prstGeom>
        </p:spPr>
        <p:txBody>
          <a:bodyPr bIns="0" lIns="0" rIns="0" tIns="0" wrap="none"/>
          <a:p>
            <a:endParaRPr/>
          </a:p>
        </p:txBody>
      </p:sp>
      <p:sp>
        <p:nvSpPr>
          <p:cNvPr id="61" name="PlaceHolder 3"/>
          <p:cNvSpPr>
            <a:spLocks noGrp="1"/>
          </p:cNvSpPr>
          <p:nvPr>
            <p:ph type="body"/>
          </p:nvPr>
        </p:nvSpPr>
        <p:spPr>
          <a:xfrm>
            <a:off x="5151960" y="1769040"/>
            <a:ext cx="4426560" cy="2091600"/>
          </a:xfrm>
          <a:prstGeom prst="rect">
            <a:avLst/>
          </a:prstGeom>
        </p:spPr>
        <p:txBody>
          <a:bodyPr bIns="0" lIns="0" rIns="0" tIns="0" wrap="none"/>
          <a:p>
            <a:endParaRPr/>
          </a:p>
        </p:txBody>
      </p:sp>
      <p:sp>
        <p:nvSpPr>
          <p:cNvPr id="62" name="PlaceHolder 4"/>
          <p:cNvSpPr>
            <a:spLocks noGrp="1"/>
          </p:cNvSpPr>
          <p:nvPr>
            <p:ph type="body"/>
          </p:nvPr>
        </p:nvSpPr>
        <p:spPr>
          <a:xfrm>
            <a:off x="504000" y="4059000"/>
            <a:ext cx="9070920" cy="2091600"/>
          </a:xfrm>
          <a:prstGeom prst="rect">
            <a:avLst/>
          </a:prstGeom>
        </p:spPr>
        <p:txBody>
          <a:bodyPr bIns="0" lIns="0" rIns="0" tIns="0" wrap="none"/>
          <a:p>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504000" y="301320"/>
            <a:ext cx="9071640" cy="1262520"/>
          </a:xfrm>
          <a:prstGeom prst="rect">
            <a:avLst/>
          </a:prstGeom>
        </p:spPr>
        <p:txBody>
          <a:bodyPr anchor="ctr" bIns="0" lIns="0" rIns="0" tIns="0" wrap="none"/>
          <a:p>
            <a:pPr algn="ctr"/>
            <a:endParaRPr/>
          </a:p>
        </p:txBody>
      </p:sp>
      <p:sp>
        <p:nvSpPr>
          <p:cNvPr id="64" name="PlaceHolder 2"/>
          <p:cNvSpPr>
            <a:spLocks noGrp="1"/>
          </p:cNvSpPr>
          <p:nvPr>
            <p:ph type="body"/>
          </p:nvPr>
        </p:nvSpPr>
        <p:spPr>
          <a:xfrm>
            <a:off x="504000" y="1769040"/>
            <a:ext cx="9071640" cy="2091600"/>
          </a:xfrm>
          <a:prstGeom prst="rect">
            <a:avLst/>
          </a:prstGeom>
        </p:spPr>
        <p:txBody>
          <a:bodyPr bIns="0" lIns="0" rIns="0" tIns="0" wrap="none"/>
          <a:p>
            <a:endParaRPr/>
          </a:p>
        </p:txBody>
      </p:sp>
      <p:sp>
        <p:nvSpPr>
          <p:cNvPr id="65" name="PlaceHolder 3"/>
          <p:cNvSpPr>
            <a:spLocks noGrp="1"/>
          </p:cNvSpPr>
          <p:nvPr>
            <p:ph type="body"/>
          </p:nvPr>
        </p:nvSpPr>
        <p:spPr>
          <a:xfrm>
            <a:off x="504000" y="4059000"/>
            <a:ext cx="9071640" cy="2091600"/>
          </a:xfrm>
          <a:prstGeom prst="rect">
            <a:avLst/>
          </a:prstGeom>
        </p:spPr>
        <p:txBody>
          <a:bodyPr bIns="0" lIns="0" rIns="0" tIns="0" wrap="none"/>
          <a:p>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504000" y="301320"/>
            <a:ext cx="9071640" cy="1262520"/>
          </a:xfrm>
          <a:prstGeom prst="rect">
            <a:avLst/>
          </a:prstGeom>
        </p:spPr>
        <p:txBody>
          <a:bodyPr anchor="ctr" bIns="0" lIns="0" rIns="0" tIns="0" wrap="none"/>
          <a:p>
            <a:pPr algn="ctr"/>
            <a:endParaRPr/>
          </a:p>
        </p:txBody>
      </p:sp>
      <p:sp>
        <p:nvSpPr>
          <p:cNvPr id="67" name="PlaceHolder 2"/>
          <p:cNvSpPr>
            <a:spLocks noGrp="1"/>
          </p:cNvSpPr>
          <p:nvPr>
            <p:ph type="body"/>
          </p:nvPr>
        </p:nvSpPr>
        <p:spPr>
          <a:xfrm>
            <a:off x="504000" y="1769040"/>
            <a:ext cx="4426560" cy="2091600"/>
          </a:xfrm>
          <a:prstGeom prst="rect">
            <a:avLst/>
          </a:prstGeom>
        </p:spPr>
        <p:txBody>
          <a:bodyPr bIns="0" lIns="0" rIns="0" tIns="0" wrap="none"/>
          <a:p>
            <a:endParaRPr/>
          </a:p>
        </p:txBody>
      </p:sp>
      <p:sp>
        <p:nvSpPr>
          <p:cNvPr id="68" name="PlaceHolder 3"/>
          <p:cNvSpPr>
            <a:spLocks noGrp="1"/>
          </p:cNvSpPr>
          <p:nvPr>
            <p:ph type="body"/>
          </p:nvPr>
        </p:nvSpPr>
        <p:spPr>
          <a:xfrm>
            <a:off x="5151960" y="1769040"/>
            <a:ext cx="4426560" cy="2091600"/>
          </a:xfrm>
          <a:prstGeom prst="rect">
            <a:avLst/>
          </a:prstGeom>
        </p:spPr>
        <p:txBody>
          <a:bodyPr bIns="0" lIns="0" rIns="0" tIns="0" wrap="none"/>
          <a:p>
            <a:endParaRPr/>
          </a:p>
        </p:txBody>
      </p:sp>
      <p:sp>
        <p:nvSpPr>
          <p:cNvPr id="69" name="PlaceHolder 4"/>
          <p:cNvSpPr>
            <a:spLocks noGrp="1"/>
          </p:cNvSpPr>
          <p:nvPr>
            <p:ph type="body"/>
          </p:nvPr>
        </p:nvSpPr>
        <p:spPr>
          <a:xfrm>
            <a:off x="5151960" y="4059000"/>
            <a:ext cx="4426560" cy="2091600"/>
          </a:xfrm>
          <a:prstGeom prst="rect">
            <a:avLst/>
          </a:prstGeom>
        </p:spPr>
        <p:txBody>
          <a:bodyPr bIns="0" lIns="0" rIns="0" tIns="0" wrap="none"/>
          <a:p>
            <a:endParaRPr/>
          </a:p>
        </p:txBody>
      </p:sp>
      <p:sp>
        <p:nvSpPr>
          <p:cNvPr id="70" name="PlaceHolder 5"/>
          <p:cNvSpPr>
            <a:spLocks noGrp="1"/>
          </p:cNvSpPr>
          <p:nvPr>
            <p:ph type="body"/>
          </p:nvPr>
        </p:nvSpPr>
        <p:spPr>
          <a:xfrm>
            <a:off x="504000" y="4059000"/>
            <a:ext cx="4426560" cy="2091600"/>
          </a:xfrm>
          <a:prstGeom prst="rect">
            <a:avLst/>
          </a:prstGeom>
        </p:spPr>
        <p:txBody>
          <a:bodyPr bIns="0" lIns="0" rIns="0" tIns="0" wrap="none"/>
          <a:p>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504000" y="301320"/>
            <a:ext cx="9071640" cy="1262520"/>
          </a:xfrm>
          <a:prstGeom prst="rect">
            <a:avLst/>
          </a:prstGeom>
        </p:spPr>
        <p:txBody>
          <a:bodyPr anchor="ctr" bIns="0" lIns="0" rIns="0" tIns="0" wrap="none"/>
          <a:p>
            <a:pPr algn="ctr"/>
            <a:endParaRPr/>
          </a:p>
        </p:txBody>
      </p:sp>
      <p:sp>
        <p:nvSpPr>
          <p:cNvPr id="72" name="PlaceHolder 2"/>
          <p:cNvSpPr>
            <a:spLocks noGrp="1"/>
          </p:cNvSpPr>
          <p:nvPr>
            <p:ph type="body"/>
          </p:nvPr>
        </p:nvSpPr>
        <p:spPr>
          <a:xfrm>
            <a:off x="504000" y="1769040"/>
            <a:ext cx="4426560" cy="2091600"/>
          </a:xfrm>
          <a:prstGeom prst="rect">
            <a:avLst/>
          </a:prstGeom>
        </p:spPr>
        <p:txBody>
          <a:bodyPr bIns="0" lIns="0" rIns="0" tIns="0" wrap="none"/>
          <a:p>
            <a:endParaRPr/>
          </a:p>
        </p:txBody>
      </p:sp>
      <p:sp>
        <p:nvSpPr>
          <p:cNvPr id="73" name="PlaceHolder 3"/>
          <p:cNvSpPr>
            <a:spLocks noGrp="1"/>
          </p:cNvSpPr>
          <p:nvPr>
            <p:ph type="body"/>
          </p:nvPr>
        </p:nvSpPr>
        <p:spPr>
          <a:xfrm>
            <a:off x="5151960" y="1769040"/>
            <a:ext cx="4426560" cy="2091600"/>
          </a:xfrm>
          <a:prstGeom prst="rect">
            <a:avLst/>
          </a:prstGeom>
        </p:spPr>
        <p:txBody>
          <a:bodyPr bIns="0" lIns="0" rIns="0" tIns="0" wrap="none"/>
          <a:p>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504000" y="301320"/>
            <a:ext cx="9071640" cy="1262520"/>
          </a:xfrm>
          <a:prstGeom prst="rect">
            <a:avLst/>
          </a:prstGeom>
        </p:spPr>
        <p:txBody>
          <a:bodyPr anchor="ctr" bIns="0" lIns="0" rIns="0" tIns="0" wrap="none"/>
          <a:p>
            <a:pPr algn="ctr"/>
            <a:endParaRPr/>
          </a:p>
        </p:txBody>
      </p:sp>
      <p:sp>
        <p:nvSpPr>
          <p:cNvPr id="8" name="PlaceHolder 2"/>
          <p:cNvSpPr>
            <a:spLocks noGrp="1"/>
          </p:cNvSpPr>
          <p:nvPr>
            <p:ph type="body"/>
          </p:nvPr>
        </p:nvSpPr>
        <p:spPr>
          <a:xfrm>
            <a:off x="504000" y="1769040"/>
            <a:ext cx="9071640" cy="4385160"/>
          </a:xfrm>
          <a:prstGeom prst="rect">
            <a:avLst/>
          </a:prstGeom>
        </p:spPr>
        <p:txBody>
          <a:bodyPr bIns="0" lIns="0" rIns="0" tIns="0" wrap="none"/>
          <a:p>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301320"/>
            <a:ext cx="9071640" cy="1262520"/>
          </a:xfrm>
          <a:prstGeom prst="rect">
            <a:avLst/>
          </a:prstGeom>
        </p:spPr>
        <p:txBody>
          <a:bodyPr anchor="ctr" bIns="0" lIns="0" rIns="0" tIns="0" wrap="none"/>
          <a:p>
            <a:pPr algn="ctr"/>
            <a:endParaRPr/>
          </a:p>
        </p:txBody>
      </p:sp>
      <p:sp>
        <p:nvSpPr>
          <p:cNvPr id="10" name="PlaceHolder 2"/>
          <p:cNvSpPr>
            <a:spLocks noGrp="1"/>
          </p:cNvSpPr>
          <p:nvPr>
            <p:ph type="body"/>
          </p:nvPr>
        </p:nvSpPr>
        <p:spPr>
          <a:xfrm>
            <a:off x="504000" y="1769040"/>
            <a:ext cx="4426560" cy="4385160"/>
          </a:xfrm>
          <a:prstGeom prst="rect">
            <a:avLst/>
          </a:prstGeom>
        </p:spPr>
        <p:txBody>
          <a:bodyPr bIns="0" lIns="0" rIns="0" tIns="0" wrap="none"/>
          <a:p>
            <a:endParaRPr/>
          </a:p>
        </p:txBody>
      </p:sp>
      <p:sp>
        <p:nvSpPr>
          <p:cNvPr id="11" name="PlaceHolder 3"/>
          <p:cNvSpPr>
            <a:spLocks noGrp="1"/>
          </p:cNvSpPr>
          <p:nvPr>
            <p:ph type="body"/>
          </p:nvPr>
        </p:nvSpPr>
        <p:spPr>
          <a:xfrm>
            <a:off x="5151960" y="1769040"/>
            <a:ext cx="4426560" cy="4385160"/>
          </a:xfrm>
          <a:prstGeom prst="rect">
            <a:avLst/>
          </a:prstGeom>
        </p:spPr>
        <p:txBody>
          <a:bodyPr bIns="0" lIns="0" rIns="0" tIns="0" wrap="none"/>
          <a:p>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504000" y="301320"/>
            <a:ext cx="9071640" cy="1262520"/>
          </a:xfrm>
          <a:prstGeom prst="rect">
            <a:avLst/>
          </a:prstGeom>
        </p:spPr>
        <p:txBody>
          <a:bodyPr anchor="ctr" bIns="0" lIns="0" rIns="0" tIns="0" wrap="none"/>
          <a:p>
            <a:pPr algn="ctr"/>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4000" y="301320"/>
            <a:ext cx="9071640" cy="5852520"/>
          </a:xfrm>
          <a:prstGeom prst="rect">
            <a:avLst/>
          </a:prstGeom>
        </p:spPr>
        <p:txBody>
          <a:bodyPr anchor="ctr" bIns="0" lIns="0" rIns="0" tIns="0" wrap="none"/>
          <a:p>
            <a:pPr algn="ctr"/>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301320"/>
            <a:ext cx="9071640" cy="1262520"/>
          </a:xfrm>
          <a:prstGeom prst="rect">
            <a:avLst/>
          </a:prstGeom>
        </p:spPr>
        <p:txBody>
          <a:bodyPr anchor="ctr" bIns="0" lIns="0" rIns="0" tIns="0" wrap="none"/>
          <a:p>
            <a:pPr algn="ctr"/>
            <a:endParaRPr/>
          </a:p>
        </p:txBody>
      </p:sp>
      <p:sp>
        <p:nvSpPr>
          <p:cNvPr id="15" name="PlaceHolder 2"/>
          <p:cNvSpPr>
            <a:spLocks noGrp="1"/>
          </p:cNvSpPr>
          <p:nvPr>
            <p:ph type="body"/>
          </p:nvPr>
        </p:nvSpPr>
        <p:spPr>
          <a:xfrm>
            <a:off x="504000" y="1769040"/>
            <a:ext cx="4426560" cy="2091600"/>
          </a:xfrm>
          <a:prstGeom prst="rect">
            <a:avLst/>
          </a:prstGeom>
        </p:spPr>
        <p:txBody>
          <a:bodyPr bIns="0" lIns="0" rIns="0" tIns="0" wrap="none"/>
          <a:p>
            <a:endParaRPr/>
          </a:p>
        </p:txBody>
      </p:sp>
      <p:sp>
        <p:nvSpPr>
          <p:cNvPr id="16" name="PlaceHolder 3"/>
          <p:cNvSpPr>
            <a:spLocks noGrp="1"/>
          </p:cNvSpPr>
          <p:nvPr>
            <p:ph type="body"/>
          </p:nvPr>
        </p:nvSpPr>
        <p:spPr>
          <a:xfrm>
            <a:off x="504000" y="4059000"/>
            <a:ext cx="4426560" cy="2091600"/>
          </a:xfrm>
          <a:prstGeom prst="rect">
            <a:avLst/>
          </a:prstGeom>
        </p:spPr>
        <p:txBody>
          <a:bodyPr bIns="0" lIns="0" rIns="0" tIns="0" wrap="none"/>
          <a:p>
            <a:endParaRPr/>
          </a:p>
        </p:txBody>
      </p:sp>
      <p:sp>
        <p:nvSpPr>
          <p:cNvPr id="17" name="PlaceHolder 4"/>
          <p:cNvSpPr>
            <a:spLocks noGrp="1"/>
          </p:cNvSpPr>
          <p:nvPr>
            <p:ph type="body"/>
          </p:nvPr>
        </p:nvSpPr>
        <p:spPr>
          <a:xfrm>
            <a:off x="5151960" y="1769040"/>
            <a:ext cx="4426560" cy="4385160"/>
          </a:xfrm>
          <a:prstGeom prst="rect">
            <a:avLst/>
          </a:prstGeom>
        </p:spPr>
        <p:txBody>
          <a:bodyPr bIns="0" lIns="0" rIns="0" tIns="0" wrap="none"/>
          <a:p>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04000" y="301320"/>
            <a:ext cx="9071640" cy="1262520"/>
          </a:xfrm>
          <a:prstGeom prst="rect">
            <a:avLst/>
          </a:prstGeom>
        </p:spPr>
        <p:txBody>
          <a:bodyPr anchor="ctr" bIns="0" lIns="0" rIns="0" tIns="0" wrap="none"/>
          <a:p>
            <a:pPr algn="ctr"/>
            <a:endParaRPr/>
          </a:p>
        </p:txBody>
      </p:sp>
      <p:sp>
        <p:nvSpPr>
          <p:cNvPr id="19" name="PlaceHolder 2"/>
          <p:cNvSpPr>
            <a:spLocks noGrp="1"/>
          </p:cNvSpPr>
          <p:nvPr>
            <p:ph type="body"/>
          </p:nvPr>
        </p:nvSpPr>
        <p:spPr>
          <a:xfrm>
            <a:off x="504000" y="1769040"/>
            <a:ext cx="4426560" cy="4385160"/>
          </a:xfrm>
          <a:prstGeom prst="rect">
            <a:avLst/>
          </a:prstGeom>
        </p:spPr>
        <p:txBody>
          <a:bodyPr bIns="0" lIns="0" rIns="0" tIns="0" wrap="none"/>
          <a:p>
            <a:endParaRPr/>
          </a:p>
        </p:txBody>
      </p:sp>
      <p:sp>
        <p:nvSpPr>
          <p:cNvPr id="20" name="PlaceHolder 3"/>
          <p:cNvSpPr>
            <a:spLocks noGrp="1"/>
          </p:cNvSpPr>
          <p:nvPr>
            <p:ph type="body"/>
          </p:nvPr>
        </p:nvSpPr>
        <p:spPr>
          <a:xfrm>
            <a:off x="5151960" y="1769040"/>
            <a:ext cx="4426560" cy="2091600"/>
          </a:xfrm>
          <a:prstGeom prst="rect">
            <a:avLst/>
          </a:prstGeom>
        </p:spPr>
        <p:txBody>
          <a:bodyPr bIns="0" lIns="0" rIns="0" tIns="0" wrap="none"/>
          <a:p>
            <a:endParaRPr/>
          </a:p>
        </p:txBody>
      </p:sp>
      <p:sp>
        <p:nvSpPr>
          <p:cNvPr id="21" name="PlaceHolder 4"/>
          <p:cNvSpPr>
            <a:spLocks noGrp="1"/>
          </p:cNvSpPr>
          <p:nvPr>
            <p:ph type="body"/>
          </p:nvPr>
        </p:nvSpPr>
        <p:spPr>
          <a:xfrm>
            <a:off x="5151960" y="4059000"/>
            <a:ext cx="4426560" cy="2091600"/>
          </a:xfrm>
          <a:prstGeom prst="rect">
            <a:avLst/>
          </a:prstGeom>
        </p:spPr>
        <p:txBody>
          <a:bodyPr bIns="0" lIns="0" rIns="0" tIns="0" wrap="none"/>
          <a:p>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04000" y="301320"/>
            <a:ext cx="9071640" cy="1262520"/>
          </a:xfrm>
          <a:prstGeom prst="rect">
            <a:avLst/>
          </a:prstGeom>
        </p:spPr>
        <p:txBody>
          <a:bodyPr anchor="ctr" bIns="0" lIns="0" rIns="0" tIns="0" wrap="none"/>
          <a:p>
            <a:pPr algn="ctr"/>
            <a:endParaRPr/>
          </a:p>
        </p:txBody>
      </p:sp>
      <p:sp>
        <p:nvSpPr>
          <p:cNvPr id="23" name="PlaceHolder 2"/>
          <p:cNvSpPr>
            <a:spLocks noGrp="1"/>
          </p:cNvSpPr>
          <p:nvPr>
            <p:ph type="body"/>
          </p:nvPr>
        </p:nvSpPr>
        <p:spPr>
          <a:xfrm>
            <a:off x="504000" y="1769040"/>
            <a:ext cx="4426560" cy="2091600"/>
          </a:xfrm>
          <a:prstGeom prst="rect">
            <a:avLst/>
          </a:prstGeom>
        </p:spPr>
        <p:txBody>
          <a:bodyPr bIns="0" lIns="0" rIns="0" tIns="0" wrap="none"/>
          <a:p>
            <a:endParaRPr/>
          </a:p>
        </p:txBody>
      </p:sp>
      <p:sp>
        <p:nvSpPr>
          <p:cNvPr id="24" name="PlaceHolder 3"/>
          <p:cNvSpPr>
            <a:spLocks noGrp="1"/>
          </p:cNvSpPr>
          <p:nvPr>
            <p:ph type="body"/>
          </p:nvPr>
        </p:nvSpPr>
        <p:spPr>
          <a:xfrm>
            <a:off x="5151960" y="1769040"/>
            <a:ext cx="4426560" cy="2091600"/>
          </a:xfrm>
          <a:prstGeom prst="rect">
            <a:avLst/>
          </a:prstGeom>
        </p:spPr>
        <p:txBody>
          <a:bodyPr bIns="0" lIns="0" rIns="0" tIns="0" wrap="none"/>
          <a:p>
            <a:endParaRPr/>
          </a:p>
        </p:txBody>
      </p:sp>
      <p:sp>
        <p:nvSpPr>
          <p:cNvPr id="25" name="PlaceHolder 4"/>
          <p:cNvSpPr>
            <a:spLocks noGrp="1"/>
          </p:cNvSpPr>
          <p:nvPr>
            <p:ph type="body"/>
          </p:nvPr>
        </p:nvSpPr>
        <p:spPr>
          <a:xfrm>
            <a:off x="504000" y="4059000"/>
            <a:ext cx="9070920" cy="2091600"/>
          </a:xfrm>
          <a:prstGeom prst="rect">
            <a:avLst/>
          </a:prstGeom>
        </p:spPr>
        <p:txBody>
          <a:bodyPr bIns="0" lIns="0" rIns="0" tIns="0" wrap="none"/>
          <a:p>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2.pn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Pr>
        <a:blipFill>
          <a:blip r:embed="rId2"/>
        </a:blip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301320"/>
            <a:ext cx="9071640" cy="1262160"/>
          </a:xfrm>
          <a:prstGeom prst="rect">
            <a:avLst/>
          </a:prstGeom>
        </p:spPr>
        <p:txBody>
          <a:bodyPr anchor="ctr" bIns="0" lIns="0" rIns="0" tIns="0" wrap="none"/>
          <a:p>
            <a:pPr algn="ctr"/>
            <a:r>
              <a:rPr lang="en-AU"/>
              <a:t>Click to edit the title text format</a:t>
            </a:r>
            <a:endParaRPr/>
          </a:p>
        </p:txBody>
      </p:sp>
      <p:sp>
        <p:nvSpPr>
          <p:cNvPr id="1" name="PlaceHolder 2"/>
          <p:cNvSpPr>
            <a:spLocks noGrp="1"/>
          </p:cNvSpPr>
          <p:nvPr>
            <p:ph type="body"/>
          </p:nvPr>
        </p:nvSpPr>
        <p:spPr>
          <a:xfrm>
            <a:off x="504000" y="1769040"/>
            <a:ext cx="8870040" cy="4384440"/>
          </a:xfrm>
          <a:prstGeom prst="rect">
            <a:avLst/>
          </a:prstGeom>
        </p:spPr>
        <p:txBody>
          <a:bodyPr bIns="0" lIns="0" rIns="0" tIns="0" wrap="none"/>
          <a:p>
            <a:pPr>
              <a:buSzPct val="45000"/>
              <a:buFont typeface="StarSymbol"/>
              <a:buChar char=""/>
            </a:pPr>
            <a:r>
              <a:rPr lang="en-AU"/>
              <a:t>Click to edit the outline text format</a:t>
            </a:r>
            <a:endParaRPr/>
          </a:p>
          <a:p>
            <a:pPr lvl="1">
              <a:buSzPct val="75000"/>
              <a:buFont typeface="StarSymbol"/>
              <a:buChar char=""/>
            </a:pPr>
            <a:r>
              <a:rPr lang="en-AU"/>
              <a:t>Second Outline Level</a:t>
            </a:r>
            <a:endParaRPr/>
          </a:p>
          <a:p>
            <a:pPr lvl="2">
              <a:buSzPct val="45000"/>
              <a:buFont typeface="StarSymbol"/>
              <a:buChar char=""/>
            </a:pPr>
            <a:r>
              <a:rPr lang="en-AU"/>
              <a:t>Third Outline Level</a:t>
            </a:r>
            <a:endParaRPr/>
          </a:p>
          <a:p>
            <a:pPr lvl="3">
              <a:buSzPct val="75000"/>
              <a:buFont typeface="StarSymbol"/>
              <a:buChar char=""/>
            </a:pPr>
            <a:r>
              <a:rPr lang="en-AU"/>
              <a:t>Fourth Outline Level</a:t>
            </a:r>
            <a:endParaRPr/>
          </a:p>
          <a:p>
            <a:pPr lvl="4">
              <a:buSzPct val="45000"/>
              <a:buFont typeface="StarSymbol"/>
              <a:buChar char=""/>
            </a:pPr>
            <a:r>
              <a:rPr lang="en-AU"/>
              <a:t>Fifth Outline Level</a:t>
            </a:r>
            <a:endParaRPr/>
          </a:p>
          <a:p>
            <a:pPr lvl="5">
              <a:buSzPct val="45000"/>
              <a:buFont typeface="StarSymbol"/>
              <a:buChar char=""/>
            </a:pPr>
            <a:r>
              <a:rPr lang="en-AU"/>
              <a:t>Sixth Outline Level</a:t>
            </a:r>
            <a:endParaRPr/>
          </a:p>
          <a:p>
            <a:pPr lvl="6">
              <a:buSzPct val="45000"/>
              <a:buFont typeface="StarSymbol"/>
              <a:buChar char=""/>
            </a:pPr>
            <a:r>
              <a:rPr lang="en-AU"/>
              <a:t>Seventh Outline Level</a:t>
            </a:r>
            <a:endParaRPr/>
          </a:p>
        </p:txBody>
      </p:sp>
      <p:sp>
        <p:nvSpPr>
          <p:cNvPr id="2" name="PlaceHolder 3"/>
          <p:cNvSpPr>
            <a:spLocks noGrp="1"/>
          </p:cNvSpPr>
          <p:nvPr>
            <p:ph type="dt"/>
          </p:nvPr>
        </p:nvSpPr>
        <p:spPr>
          <a:xfrm>
            <a:off x="504000" y="6887160"/>
            <a:ext cx="2348280" cy="521280"/>
          </a:xfrm>
          <a:prstGeom prst="rect">
            <a:avLst/>
          </a:prstGeom>
        </p:spPr>
        <p:txBody>
          <a:bodyPr bIns="0" lIns="0" rIns="0" tIns="0" wrap="none"/>
          <a:p>
            <a:r>
              <a:rPr lang="en-AU"/>
              <a:t>&lt;date/time&gt;</a:t>
            </a:r>
            <a:endParaRPr/>
          </a:p>
        </p:txBody>
      </p:sp>
      <p:sp>
        <p:nvSpPr>
          <p:cNvPr id="3" name="PlaceHolder 4"/>
          <p:cNvSpPr>
            <a:spLocks noGrp="1"/>
          </p:cNvSpPr>
          <p:nvPr>
            <p:ph type="ftr"/>
          </p:nvPr>
        </p:nvSpPr>
        <p:spPr>
          <a:xfrm>
            <a:off x="3447360" y="6887160"/>
            <a:ext cx="3195000" cy="521280"/>
          </a:xfrm>
          <a:prstGeom prst="rect">
            <a:avLst/>
          </a:prstGeom>
        </p:spPr>
        <p:txBody>
          <a:bodyPr bIns="0" lIns="0" rIns="0" tIns="0" wrap="none"/>
          <a:p>
            <a:pPr algn="ctr"/>
            <a:r>
              <a:rPr lang="en-AU"/>
              <a:t>&lt;footer&gt;</a:t>
            </a:r>
            <a:endParaRPr/>
          </a:p>
        </p:txBody>
      </p:sp>
      <p:sp>
        <p:nvSpPr>
          <p:cNvPr id="4" name="PlaceHolder 5"/>
          <p:cNvSpPr>
            <a:spLocks noGrp="1"/>
          </p:cNvSpPr>
          <p:nvPr>
            <p:ph type="sldNum"/>
          </p:nvPr>
        </p:nvSpPr>
        <p:spPr>
          <a:xfrm>
            <a:off x="7227360" y="6887160"/>
            <a:ext cx="2348280" cy="521280"/>
          </a:xfrm>
          <a:prstGeom prst="rect">
            <a:avLst/>
          </a:prstGeom>
        </p:spPr>
        <p:txBody>
          <a:bodyPr bIns="0" lIns="0" rIns="0" tIns="0" wrap="none"/>
          <a:p>
            <a:pPr algn="r"/>
            <a:fld id="{41E16161-4151-4111-B121-1191B1B14171}" type="slidenum">
              <a:rPr lang="en-AU"/>
              <a:t>&lt;number&gt;</a:t>
            </a:fld>
            <a:endParaRPr/>
          </a:p>
        </p:txBody>
      </p:sp>
    </p:spTree>
  </p:cSld>
  <p:clrMap accent1="accent1" accent2="accent2" accent3="accent3" accent4="accent4" accent5="accent5" accent6="accent6" bg1="lt1" bg2="lt2" folHlink="folHlink" hlink="hlink" tx1="dk1" tx2="dk2"/>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p:cSld>
    <p:bg>
      <p:bgPr>
        <a:blipFill>
          <a:blip r:embed="rId2"/>
        </a:blipFill>
      </p:bgPr>
    </p:bg>
    <p:spTree>
      <p:nvGrpSpPr>
        <p:cNvPr id="1" name=""/>
        <p:cNvGrpSpPr/>
        <p:nvPr/>
      </p:nvGrpSpPr>
      <p:grpSpPr>
        <a:xfrm>
          <a:off x="0" y="0"/>
          <a:ext cx="0" cy="0"/>
          <a:chOff x="0" y="0"/>
          <a:chExt cx="0" cy="0"/>
        </a:xfrm>
      </p:grpSpPr>
      <p:sp>
        <p:nvSpPr>
          <p:cNvPr id="37" name="PlaceHolder 1"/>
          <p:cNvSpPr>
            <a:spLocks noGrp="1"/>
          </p:cNvSpPr>
          <p:nvPr>
            <p:ph type="title"/>
          </p:nvPr>
        </p:nvSpPr>
        <p:spPr>
          <a:xfrm>
            <a:off x="504000" y="301320"/>
            <a:ext cx="9071640" cy="1262160"/>
          </a:xfrm>
          <a:prstGeom prst="rect">
            <a:avLst/>
          </a:prstGeom>
        </p:spPr>
        <p:txBody>
          <a:bodyPr anchor="ctr" bIns="0" lIns="0" rIns="0" tIns="0" wrap="none"/>
          <a:p>
            <a:pPr algn="ctr"/>
            <a:r>
              <a:rPr lang="en-AU"/>
              <a:t>Click to edit the title text format</a:t>
            </a:r>
            <a:endParaRPr/>
          </a:p>
        </p:txBody>
      </p:sp>
      <p:sp>
        <p:nvSpPr>
          <p:cNvPr id="38" name="PlaceHolder 2"/>
          <p:cNvSpPr>
            <a:spLocks noGrp="1"/>
          </p:cNvSpPr>
          <p:nvPr>
            <p:ph type="body"/>
          </p:nvPr>
        </p:nvSpPr>
        <p:spPr>
          <a:xfrm>
            <a:off x="504000" y="1769040"/>
            <a:ext cx="9071640" cy="4384800"/>
          </a:xfrm>
          <a:prstGeom prst="rect">
            <a:avLst/>
          </a:prstGeom>
        </p:spPr>
        <p:txBody>
          <a:bodyPr bIns="0" lIns="0" rIns="0" tIns="0" wrap="none"/>
          <a:p>
            <a:pPr>
              <a:buSzPct val="45000"/>
              <a:buFont typeface="StarSymbol"/>
              <a:buChar char=""/>
            </a:pPr>
            <a:r>
              <a:rPr lang="en-AU"/>
              <a:t>Click to edit the outline text format</a:t>
            </a:r>
            <a:endParaRPr/>
          </a:p>
          <a:p>
            <a:pPr lvl="1">
              <a:buSzPct val="75000"/>
              <a:buFont typeface="StarSymbol"/>
              <a:buChar char=""/>
            </a:pPr>
            <a:r>
              <a:rPr lang="en-AU"/>
              <a:t>Second Outline Level</a:t>
            </a:r>
            <a:endParaRPr/>
          </a:p>
          <a:p>
            <a:pPr lvl="2">
              <a:buSzPct val="45000"/>
              <a:buFont typeface="StarSymbol"/>
              <a:buChar char=""/>
            </a:pPr>
            <a:r>
              <a:rPr lang="en-AU"/>
              <a:t>Third Outline Level</a:t>
            </a:r>
            <a:endParaRPr/>
          </a:p>
          <a:p>
            <a:pPr lvl="3">
              <a:buSzPct val="75000"/>
              <a:buFont typeface="StarSymbol"/>
              <a:buChar char=""/>
            </a:pPr>
            <a:r>
              <a:rPr lang="en-AU"/>
              <a:t>Fourth Outline Level</a:t>
            </a:r>
            <a:endParaRPr/>
          </a:p>
          <a:p>
            <a:pPr lvl="4">
              <a:buSzPct val="45000"/>
              <a:buFont typeface="StarSymbol"/>
              <a:buChar char=""/>
            </a:pPr>
            <a:r>
              <a:rPr lang="en-AU"/>
              <a:t>Fifth Outline Level</a:t>
            </a:r>
            <a:endParaRPr/>
          </a:p>
          <a:p>
            <a:pPr lvl="5">
              <a:buSzPct val="45000"/>
              <a:buFont typeface="StarSymbol"/>
              <a:buChar char=""/>
            </a:pPr>
            <a:r>
              <a:rPr lang="en-AU"/>
              <a:t>Sixth Outline Level</a:t>
            </a:r>
            <a:endParaRPr/>
          </a:p>
          <a:p>
            <a:pPr lvl="6">
              <a:buSzPct val="45000"/>
              <a:buFont typeface="StarSymbol"/>
              <a:buChar char=""/>
            </a:pPr>
            <a:r>
              <a:rPr lang="en-AU"/>
              <a:t>Seventh Outline Level</a:t>
            </a:r>
            <a:endParaRPr/>
          </a:p>
        </p:txBody>
      </p:sp>
      <p:sp>
        <p:nvSpPr>
          <p:cNvPr id="39" name="PlaceHolder 3"/>
          <p:cNvSpPr>
            <a:spLocks noGrp="1"/>
          </p:cNvSpPr>
          <p:nvPr>
            <p:ph type="dt"/>
          </p:nvPr>
        </p:nvSpPr>
        <p:spPr>
          <a:xfrm>
            <a:off x="504000" y="6887160"/>
            <a:ext cx="2348280" cy="521280"/>
          </a:xfrm>
          <a:prstGeom prst="rect">
            <a:avLst/>
          </a:prstGeom>
        </p:spPr>
        <p:txBody>
          <a:bodyPr bIns="0" lIns="0" rIns="0" tIns="0" wrap="none"/>
          <a:p>
            <a:r>
              <a:rPr lang="en-AU" sz="1400"/>
              <a:t>&lt;date/time&gt;</a:t>
            </a:r>
            <a:endParaRPr/>
          </a:p>
        </p:txBody>
      </p:sp>
      <p:sp>
        <p:nvSpPr>
          <p:cNvPr id="40" name="PlaceHolder 4"/>
          <p:cNvSpPr>
            <a:spLocks noGrp="1"/>
          </p:cNvSpPr>
          <p:nvPr>
            <p:ph type="ftr"/>
          </p:nvPr>
        </p:nvSpPr>
        <p:spPr>
          <a:xfrm>
            <a:off x="3447360" y="6887160"/>
            <a:ext cx="3195000" cy="521280"/>
          </a:xfrm>
          <a:prstGeom prst="rect">
            <a:avLst/>
          </a:prstGeom>
        </p:spPr>
        <p:txBody>
          <a:bodyPr bIns="0" lIns="0" rIns="0" tIns="0" wrap="none"/>
          <a:p>
            <a:pPr algn="ctr"/>
            <a:r>
              <a:rPr lang="en-AU" sz="1400"/>
              <a:t>&lt;footer&gt;</a:t>
            </a:r>
            <a:endParaRPr/>
          </a:p>
        </p:txBody>
      </p:sp>
      <p:sp>
        <p:nvSpPr>
          <p:cNvPr id="41" name="PlaceHolder 5"/>
          <p:cNvSpPr>
            <a:spLocks noGrp="1"/>
          </p:cNvSpPr>
          <p:nvPr>
            <p:ph type="sldNum"/>
          </p:nvPr>
        </p:nvSpPr>
        <p:spPr>
          <a:xfrm>
            <a:off x="7227360" y="6887160"/>
            <a:ext cx="2348280" cy="521280"/>
          </a:xfrm>
          <a:prstGeom prst="rect">
            <a:avLst/>
          </a:prstGeom>
        </p:spPr>
        <p:txBody>
          <a:bodyPr bIns="0" lIns="0" rIns="0" tIns="0" wrap="none"/>
          <a:p>
            <a:pPr algn="r"/>
            <a:fld id="{61A11181-9151-4181-8101-E1C13151D161}" type="slidenum">
              <a:rPr lang="en-AU" sz="1400"/>
              <a:t>&lt;number&gt;</a:t>
            </a:fld>
            <a:endParaRPr/>
          </a:p>
        </p:txBody>
      </p:sp>
    </p:spTree>
  </p:cSld>
  <p:clrMap accent1="accent1" accent2="accent2" accent3="accent3" accent4="accent4" accent5="accent5" accent6="accent6" bg1="lt1" bg2="lt2" folHlink="folHlink" hlink="hlink" tx1="dk1" tx2="dk2"/>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8.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8.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15.xml"/>
</Relationships>
</file>

<file path=ppt/slides/_rels/slide9.xml.rels><?xml version="1.0" encoding="UTF-8"?>
<Relationships xmlns="http://schemas.openxmlformats.org/package/2006/relationships"><Relationship Id="rId1" Type="http://schemas.openxmlformats.org/officeDocument/2006/relationships/hyperlink" Target="http://news.bbc.co.uk/2/hi/programmes/click_online/default.stm" TargetMode="External"/><Relationship Id="rId2" Type="http://schemas.openxmlformats.org/officeDocument/2006/relationships/hyperlink" Target="#/s/Fall+At+Your+Feet/3KIZB0?src=5" TargetMode="External"/><Relationship Id="rId3" Type="http://schemas.openxmlformats.org/officeDocument/2006/relationships/hyperlink" Target="#/?video_info=33p1yw1t" TargetMode="External"/><Relationship Id="rId4" Type="http://schemas.openxmlformats.org/officeDocument/2006/relationships/slideLayout" Target="../slideLayouts/slideLayout15.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74" name="TextShape 1"/>
          <p:cNvSpPr txBox="1"/>
          <p:nvPr/>
        </p:nvSpPr>
        <p:spPr>
          <a:xfrm>
            <a:off x="504000" y="301320"/>
            <a:ext cx="9071640" cy="5852160"/>
          </a:xfrm>
          <a:prstGeom prst="rect">
            <a:avLst/>
          </a:prstGeom>
        </p:spPr>
        <p:txBody>
          <a:bodyPr anchor="ctr" bIns="0" lIns="0" rIns="0" tIns="0" wrap="none"/>
          <a:p>
            <a:pPr algn="ctr"/>
            <a:r>
              <a:rPr lang="en-AU"/>
              <a:t>Integrate Sustainability Project</a:t>
            </a:r>
            <a:endParaRPr/>
          </a:p>
        </p:txBody>
      </p:sp>
    </p:spTree>
  </p:cSld>
  <p:timing>
    <p:tnLst>
      <p:par>
        <p:cTn dur="indefinite" id="1" nodeType="tmRoot" restart="never">
          <p:childTnLst>
            <p:seq>
              <p:cTn id="2" nodeType="mainSeq">
                <p:childTnLst/>
              </p:cTn>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92" name="TextShape 1"/>
          <p:cNvSpPr txBox="1"/>
          <p:nvPr/>
        </p:nvSpPr>
        <p:spPr>
          <a:xfrm>
            <a:off x="504000" y="301320"/>
            <a:ext cx="9071640" cy="1262160"/>
          </a:xfrm>
          <a:prstGeom prst="rect">
            <a:avLst/>
          </a:prstGeom>
        </p:spPr>
        <p:txBody>
          <a:bodyPr anchor="ctr" bIns="0" lIns="0" rIns="0" tIns="0" wrap="none"/>
          <a:p>
            <a:pPr algn="ctr"/>
            <a:r>
              <a:rPr lang="en-AU"/>
              <a:t>Short Term Solution</a:t>
            </a:r>
            <a:endParaRPr/>
          </a:p>
        </p:txBody>
      </p:sp>
      <p:sp>
        <p:nvSpPr>
          <p:cNvPr id="93" name="TextShape 2"/>
          <p:cNvSpPr txBox="1"/>
          <p:nvPr/>
        </p:nvSpPr>
        <p:spPr>
          <a:xfrm>
            <a:off x="504000" y="1769040"/>
            <a:ext cx="9071640" cy="4384800"/>
          </a:xfrm>
          <a:prstGeom prst="rect">
            <a:avLst/>
          </a:prstGeom>
        </p:spPr>
        <p:txBody>
          <a:bodyPr bIns="0" lIns="0" rIns="0" tIns="0" wrap="none"/>
          <a:p>
            <a:pPr>
              <a:buSzPct val="45000"/>
              <a:buFont typeface="StarSymbol"/>
              <a:buChar char=""/>
            </a:pPr>
            <a:r>
              <a:rPr lang="en-AU"/>
              <a:t>Reduce hours of operation of equipment</a:t>
            </a:r>
            <a:endParaRPr/>
          </a:p>
          <a:p>
            <a:pPr>
              <a:buSzPct val="45000"/>
              <a:buFont typeface="StarSymbol"/>
              <a:buChar char=""/>
            </a:pPr>
            <a:r>
              <a:rPr lang="en-AU"/>
              <a:t>When equipment is not in use to power off and power back on prior to use</a:t>
            </a:r>
            <a:endParaRPr/>
          </a:p>
          <a:p>
            <a:pPr>
              <a:buSzPct val="45000"/>
              <a:buFont typeface="StarSymbol"/>
              <a:buChar char=""/>
            </a:pPr>
            <a:r>
              <a:rPr lang="en-AU"/>
              <a:t>Have backups and updates performed during the day so that the equipment can be powered off after class</a:t>
            </a:r>
            <a:endParaRPr/>
          </a:p>
        </p:txBody>
      </p:sp>
    </p:spTree>
  </p:cSld>
  <p:timing>
    <p:tnLst>
      <p:par>
        <p:cTn dur="indefinite" id="9" nodeType="tmRoot" restart="never">
          <p:childTnLst>
            <p:seq>
              <p:cTn id="10" nodeType="mainSeq">
                <p:childTnLst/>
              </p:cTn>
              <p:prevCondLst>
                <p:cond delay="0" evt="onPrev">
                  <p:tgtEl>
                    <p:sldTgt/>
                  </p:tgtEl>
                </p:cond>
              </p:prevCondLst>
              <p:nextCondLst>
                <p:cond delay="0"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94" name="TextShape 1"/>
          <p:cNvSpPr txBox="1"/>
          <p:nvPr/>
        </p:nvSpPr>
        <p:spPr>
          <a:xfrm>
            <a:off x="504000" y="301320"/>
            <a:ext cx="9071640" cy="1262160"/>
          </a:xfrm>
          <a:prstGeom prst="rect">
            <a:avLst/>
          </a:prstGeom>
        </p:spPr>
        <p:txBody>
          <a:bodyPr anchor="ctr" bIns="0" lIns="0" rIns="0" tIns="0" wrap="none"/>
          <a:p>
            <a:pPr algn="ctr"/>
            <a:r>
              <a:rPr lang="en-AU"/>
              <a:t>Recommendations &amp; Conclusion</a:t>
            </a:r>
            <a:endParaRPr/>
          </a:p>
        </p:txBody>
      </p:sp>
      <p:sp>
        <p:nvSpPr>
          <p:cNvPr id="95" name="TextShape 2"/>
          <p:cNvSpPr txBox="1"/>
          <p:nvPr/>
        </p:nvSpPr>
        <p:spPr>
          <a:xfrm>
            <a:off x="504000" y="1769040"/>
            <a:ext cx="9071640" cy="4384800"/>
          </a:xfrm>
          <a:prstGeom prst="rect">
            <a:avLst/>
          </a:prstGeom>
        </p:spPr>
        <p:txBody>
          <a:bodyPr bIns="0" lIns="0" rIns="0" tIns="0" wrap="none"/>
          <a:p>
            <a:pPr>
              <a:buSzPct val="45000"/>
              <a:buFont typeface="StarSymbol"/>
              <a:buChar char=""/>
            </a:pPr>
            <a:r>
              <a:rPr lang="en-AU"/>
              <a:t>Recommendation is to implement solution using 20 Thin clients, have all devices powered off after class from 3.30pm by using the Verismic Power management tool. Server to stay on until 4.30 performing backups and updates.</a:t>
            </a:r>
            <a:endParaRPr/>
          </a:p>
          <a:p>
            <a:pPr>
              <a:buSzPct val="45000"/>
              <a:buFont typeface="StarSymbol"/>
              <a:buChar char=""/>
            </a:pPr>
            <a:r>
              <a:rPr lang="en-AU"/>
              <a:t>Conclusion: once this solution has been implemented the classroom will continue to operate as normal, but with a much lower energy consumption and much less waste and carbon foot print. This class room can be used as an example to other business' that low energy devises do not take away from functionality.</a:t>
            </a:r>
            <a:endParaRPr/>
          </a:p>
        </p:txBody>
      </p:sp>
    </p:spTree>
  </p:cSld>
  <p:timing>
    <p:tnLst>
      <p:par>
        <p:cTn dur="indefinite" id="11" nodeType="tmRoot" restart="never">
          <p:childTnLst>
            <p:seq>
              <p:cTn id="12" nodeType="mainSeq">
                <p:childTnLst/>
              </p:cTn>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75" name="TextShape 1"/>
          <p:cNvSpPr txBox="1"/>
          <p:nvPr/>
        </p:nvSpPr>
        <p:spPr>
          <a:xfrm>
            <a:off x="504000" y="301320"/>
            <a:ext cx="9071640" cy="1262160"/>
          </a:xfrm>
          <a:prstGeom prst="rect">
            <a:avLst/>
          </a:prstGeom>
        </p:spPr>
        <p:txBody>
          <a:bodyPr anchor="ctr" bIns="0" lIns="0" rIns="0" tIns="0" wrap="none"/>
          <a:p>
            <a:pPr algn="ctr"/>
            <a:r>
              <a:rPr lang="en-AU"/>
              <a:t>Preparation, Planning &amp; Design</a:t>
            </a:r>
            <a:endParaRPr/>
          </a:p>
        </p:txBody>
      </p:sp>
      <p:sp>
        <p:nvSpPr>
          <p:cNvPr id="76" name="TextShape 2"/>
          <p:cNvSpPr txBox="1"/>
          <p:nvPr/>
        </p:nvSpPr>
        <p:spPr>
          <a:xfrm>
            <a:off x="504000" y="1769040"/>
            <a:ext cx="9071640" cy="4384800"/>
          </a:xfrm>
          <a:prstGeom prst="rect">
            <a:avLst/>
          </a:prstGeom>
        </p:spPr>
        <p:txBody>
          <a:bodyPr bIns="0" lIns="0" rIns="0" tIns="0" wrap="none"/>
          <a:p>
            <a:pPr>
              <a:buSzPct val="45000"/>
              <a:buFont typeface="StarSymbol"/>
              <a:buChar char=""/>
            </a:pPr>
            <a:r>
              <a:rPr lang="en-AU"/>
              <a:t>Evaluate needs</a:t>
            </a:r>
            <a:endParaRPr/>
          </a:p>
          <a:p>
            <a:pPr>
              <a:buSzPct val="45000"/>
              <a:buFont typeface="StarSymbol"/>
              <a:buChar char=""/>
            </a:pPr>
            <a:r>
              <a:rPr lang="en-AU"/>
              <a:t>Evaluate current usage</a:t>
            </a:r>
            <a:endParaRPr/>
          </a:p>
          <a:p>
            <a:pPr>
              <a:buSzPct val="45000"/>
              <a:buFont typeface="StarSymbol"/>
              <a:buChar char=""/>
            </a:pPr>
            <a:r>
              <a:rPr lang="en-AU"/>
              <a:t>Identify area where improvement may occur</a:t>
            </a:r>
            <a:endParaRPr/>
          </a:p>
          <a:p>
            <a:pPr>
              <a:buSzPct val="45000"/>
              <a:buFont typeface="StarSymbol"/>
              <a:buChar char=""/>
            </a:pPr>
            <a:r>
              <a:rPr lang="en-AU"/>
              <a:t>Identify where improvements need to occur</a:t>
            </a:r>
            <a:endParaRPr/>
          </a:p>
          <a:p>
            <a:pPr>
              <a:buSzPct val="45000"/>
              <a:buFont typeface="StarSymbol"/>
              <a:buChar char=""/>
            </a:pPr>
            <a:r>
              <a:rPr lang="en-AU"/>
              <a:t>Organize quotes then evaluate which one meets the required needs</a:t>
            </a:r>
            <a:endParaRPr/>
          </a:p>
        </p:txBody>
      </p:sp>
    </p:spTree>
  </p:cSld>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77" name="TextShape 1"/>
          <p:cNvSpPr txBox="1"/>
          <p:nvPr/>
        </p:nvSpPr>
        <p:spPr>
          <a:xfrm>
            <a:off x="540000" y="653760"/>
            <a:ext cx="8820000" cy="1125000"/>
          </a:xfrm>
          <a:prstGeom prst="rect">
            <a:avLst/>
          </a:prstGeom>
        </p:spPr>
        <p:txBody>
          <a:bodyPr anchor="ctr" bIns="0" lIns="0" rIns="0" tIns="0" wrap="none"/>
          <a:p>
            <a:pPr algn="ctr"/>
            <a:r>
              <a:rPr lang="en-AU" sz="3600"/>
              <a:t>ICT Sustainability from a business standpoint</a:t>
            </a:r>
            <a:r>
              <a:rPr lang="en-AU"/>
              <a:t>	</a:t>
            </a:r>
            <a:endParaRPr/>
          </a:p>
        </p:txBody>
      </p:sp>
      <p:sp>
        <p:nvSpPr>
          <p:cNvPr id="78" name="TextShape 2"/>
          <p:cNvSpPr txBox="1"/>
          <p:nvPr/>
        </p:nvSpPr>
        <p:spPr>
          <a:xfrm>
            <a:off x="504000" y="1769040"/>
            <a:ext cx="9071640" cy="4384800"/>
          </a:xfrm>
          <a:prstGeom prst="rect">
            <a:avLst/>
          </a:prstGeom>
        </p:spPr>
        <p:txBody>
          <a:bodyPr bIns="0" lIns="0" rIns="0" tIns="0" wrap="none"/>
          <a:p>
            <a:pPr>
              <a:buSzPct val="45000"/>
              <a:buFont typeface="StarSymbol"/>
              <a:buChar char=""/>
            </a:pPr>
            <a:r>
              <a:rPr lang="en-AU"/>
              <a:t>Renewable resources</a:t>
            </a:r>
            <a:endParaRPr/>
          </a:p>
          <a:p>
            <a:pPr>
              <a:buSzPct val="45000"/>
              <a:buFont typeface="StarSymbol"/>
              <a:buChar char=""/>
            </a:pPr>
            <a:r>
              <a:rPr lang="en-AU"/>
              <a:t>Reducing Carbon footprint</a:t>
            </a:r>
            <a:endParaRPr/>
          </a:p>
          <a:p>
            <a:pPr>
              <a:buSzPct val="45000"/>
              <a:buFont typeface="StarSymbol"/>
              <a:buChar char=""/>
            </a:pPr>
            <a:r>
              <a:rPr lang="en-AU"/>
              <a:t>Maintaining efficiency whilst utilizing more energy and waste efficient materials</a:t>
            </a:r>
            <a:endParaRPr/>
          </a:p>
          <a:p>
            <a:pPr>
              <a:buSzPct val="45000"/>
              <a:buFont typeface="StarSymbol"/>
              <a:buChar char=""/>
            </a:pPr>
            <a:r>
              <a:rPr lang="en-AU"/>
              <a:t>Green Printing</a:t>
            </a:r>
            <a:endParaRPr/>
          </a:p>
          <a:p>
            <a:pPr>
              <a:buSzPct val="45000"/>
              <a:buFont typeface="StarSymbol"/>
              <a:buChar char=""/>
            </a:pPr>
            <a:r>
              <a:rPr lang="en-AU"/>
              <a:t>Reducing waste output and energy input</a:t>
            </a:r>
            <a:endParaRPr/>
          </a:p>
        </p:txBody>
      </p:sp>
    </p:spTree>
  </p:cSld>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79" name="TextShape 1"/>
          <p:cNvSpPr txBox="1"/>
          <p:nvPr/>
        </p:nvSpPr>
        <p:spPr>
          <a:xfrm>
            <a:off x="540000" y="617400"/>
            <a:ext cx="8820000" cy="1023480"/>
          </a:xfrm>
          <a:prstGeom prst="rect">
            <a:avLst/>
          </a:prstGeom>
        </p:spPr>
        <p:txBody>
          <a:bodyPr anchor="ctr" bIns="0" lIns="0" rIns="0" tIns="0" wrap="none"/>
          <a:p>
            <a:pPr algn="ctr"/>
            <a:r>
              <a:rPr lang="en-AU"/>
              <a:t>Energy Efficiency as a stepping stone</a:t>
            </a:r>
            <a:endParaRPr/>
          </a:p>
        </p:txBody>
      </p:sp>
      <p:sp>
        <p:nvSpPr>
          <p:cNvPr id="80" name="TextShape 2"/>
          <p:cNvSpPr txBox="1"/>
          <p:nvPr/>
        </p:nvSpPr>
        <p:spPr>
          <a:xfrm>
            <a:off x="504000" y="1769040"/>
            <a:ext cx="9071640" cy="4384800"/>
          </a:xfrm>
          <a:prstGeom prst="rect">
            <a:avLst/>
          </a:prstGeom>
        </p:spPr>
        <p:txBody>
          <a:bodyPr bIns="0" lIns="0" rIns="0" tIns="0" wrap="none"/>
          <a:p>
            <a:pPr>
              <a:buSzPct val="45000"/>
              <a:buFont typeface="StarSymbol"/>
              <a:buChar char=""/>
            </a:pPr>
            <a:r>
              <a:rPr lang="en-AU"/>
              <a:t>First step to sustainability is becoming energy efficient</a:t>
            </a:r>
            <a:endParaRPr/>
          </a:p>
          <a:p>
            <a:pPr>
              <a:buSzPct val="45000"/>
              <a:buFont typeface="StarSymbol"/>
              <a:buChar char=""/>
            </a:pPr>
            <a:r>
              <a:rPr lang="en-AU"/>
              <a:t>Ability to reduce the overall power required to continue on your day to day business</a:t>
            </a:r>
            <a:endParaRPr/>
          </a:p>
          <a:p>
            <a:pPr>
              <a:buSzPct val="45000"/>
              <a:buFont typeface="StarSymbol"/>
              <a:buChar char=""/>
            </a:pPr>
            <a:r>
              <a:rPr lang="en-AU"/>
              <a:t>Yet not reduce the capabilities of your technology</a:t>
            </a:r>
            <a:endParaRPr/>
          </a:p>
          <a:p>
            <a:pPr>
              <a:buSzPct val="45000"/>
              <a:buFont typeface="StarSymbol"/>
              <a:buChar char=""/>
            </a:pPr>
            <a:r>
              <a:rPr lang="en-AU"/>
              <a:t>Enacting smart protocols for energy usage such as lights and powering off devices when not in use</a:t>
            </a:r>
            <a:endParaRPr/>
          </a:p>
          <a:p>
            <a:pPr>
              <a:buSzPct val="45000"/>
              <a:buFont typeface="StarSymbol"/>
              <a:buChar char=""/>
            </a:pPr>
            <a:r>
              <a:rPr lang="en-AU"/>
              <a:t>Using renewable energy such as solar power or wind power to reduce the draw from un-renewable resources such as coal</a:t>
            </a:r>
            <a:r>
              <a:rPr lang="en-AU"/>
              <a:t>	</a:t>
            </a:r>
            <a:endParaRPr/>
          </a:p>
        </p:txBody>
      </p:sp>
    </p:spTree>
  </p:cSld>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81" name="TextShape 1"/>
          <p:cNvSpPr txBox="1"/>
          <p:nvPr/>
        </p:nvSpPr>
        <p:spPr>
          <a:xfrm>
            <a:off x="504000" y="301320"/>
            <a:ext cx="9071640" cy="1262160"/>
          </a:xfrm>
          <a:prstGeom prst="rect">
            <a:avLst/>
          </a:prstGeom>
        </p:spPr>
        <p:txBody>
          <a:bodyPr anchor="ctr" bIns="0" lIns="0" rIns="0" tIns="0" wrap="none"/>
          <a:p>
            <a:pPr algn="ctr"/>
            <a:r>
              <a:rPr lang="en-AU"/>
              <a:t>Project Strategy</a:t>
            </a:r>
            <a:r>
              <a:rPr lang="en-AU"/>
              <a:t>	</a:t>
            </a:r>
            <a:endParaRPr/>
          </a:p>
        </p:txBody>
      </p:sp>
      <p:sp>
        <p:nvSpPr>
          <p:cNvPr id="82" name="TextShape 2"/>
          <p:cNvSpPr txBox="1"/>
          <p:nvPr/>
        </p:nvSpPr>
        <p:spPr>
          <a:xfrm>
            <a:off x="504000" y="1769040"/>
            <a:ext cx="9071640" cy="4384800"/>
          </a:xfrm>
          <a:prstGeom prst="rect">
            <a:avLst/>
          </a:prstGeom>
        </p:spPr>
        <p:txBody>
          <a:bodyPr bIns="0" lIns="0" rIns="0" tIns="0" wrap="none"/>
          <a:p>
            <a:pPr>
              <a:buSzPct val="45000"/>
              <a:buFont typeface="StarSymbol"/>
              <a:buChar char=""/>
            </a:pPr>
            <a:r>
              <a:rPr lang="en-AU"/>
              <a:t>To implement energy efficient and EPEAT Gold approved Thin clients</a:t>
            </a:r>
            <a:endParaRPr/>
          </a:p>
          <a:p>
            <a:pPr>
              <a:buSzPct val="45000"/>
              <a:buFont typeface="StarSymbol"/>
              <a:buChar char=""/>
            </a:pPr>
            <a:r>
              <a:rPr lang="en-AU"/>
              <a:t>To reduce the class rooms overall power usage by a minimum of 20%</a:t>
            </a:r>
            <a:endParaRPr/>
          </a:p>
          <a:p>
            <a:pPr>
              <a:buSzPct val="45000"/>
              <a:buFont typeface="StarSymbol"/>
              <a:buChar char=""/>
            </a:pPr>
            <a:r>
              <a:rPr lang="en-AU"/>
              <a:t>Implement smart power protocols to reduce further the use of power</a:t>
            </a:r>
            <a:endParaRPr/>
          </a:p>
          <a:p>
            <a:pPr>
              <a:buSzPct val="45000"/>
              <a:buFont typeface="StarSymbol"/>
              <a:buChar char=""/>
            </a:pPr>
            <a:r>
              <a:rPr lang="en-AU"/>
              <a:t>To use equipment that reduces the carbon foot print and hazardous materials foot print within the class</a:t>
            </a:r>
            <a:endParaRPr/>
          </a:p>
          <a:p>
            <a:pPr>
              <a:buSzPct val="45000"/>
              <a:buFont typeface="StarSymbol"/>
              <a:buChar char=""/>
            </a:pPr>
            <a:r>
              <a:rPr lang="en-AU"/>
              <a:t>Implement power monitoring tools and power usage reduction programs to monitor and identify future potential power reduction.</a:t>
            </a:r>
            <a:endParaRPr/>
          </a:p>
        </p:txBody>
      </p:sp>
    </p:spTree>
  </p:cSld>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83" name="TextShape 1"/>
          <p:cNvSpPr txBox="1"/>
          <p:nvPr/>
        </p:nvSpPr>
        <p:spPr>
          <a:xfrm>
            <a:off x="504000" y="301320"/>
            <a:ext cx="9071640" cy="1262160"/>
          </a:xfrm>
          <a:prstGeom prst="rect">
            <a:avLst/>
          </a:prstGeom>
        </p:spPr>
        <p:txBody>
          <a:bodyPr anchor="ctr" bIns="0" lIns="0" rIns="0" tIns="0" wrap="none"/>
          <a:p>
            <a:pPr algn="ctr"/>
            <a:r>
              <a:rPr lang="en-AU"/>
              <a:t>Energy Usage</a:t>
            </a:r>
            <a:endParaRPr/>
          </a:p>
        </p:txBody>
      </p:sp>
    </p:spTree>
  </p:cSld>
  <p:timing>
    <p:tnLst>
      <p:par>
        <p:cTn dur="indefinite" id="3" nodeType="tmRoot" restart="never">
          <p:childTnLst>
            <p:seq>
              <p:cTn id="4" nodeType="mainSeq">
                <p:childTnLst/>
              </p:cTn>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84" name="TextShape 1"/>
          <p:cNvSpPr txBox="1"/>
          <p:nvPr/>
        </p:nvSpPr>
        <p:spPr>
          <a:xfrm>
            <a:off x="504000" y="301320"/>
            <a:ext cx="9071640" cy="1262160"/>
          </a:xfrm>
          <a:prstGeom prst="rect">
            <a:avLst/>
          </a:prstGeom>
        </p:spPr>
        <p:txBody>
          <a:bodyPr anchor="ctr" bIns="0" lIns="0" rIns="0" tIns="0" wrap="none"/>
          <a:p>
            <a:pPr algn="ctr"/>
            <a:r>
              <a:rPr lang="en-AU"/>
              <a:t>Network Operation &amp; Security</a:t>
            </a:r>
            <a:endParaRPr/>
          </a:p>
        </p:txBody>
      </p:sp>
      <p:sp>
        <p:nvSpPr>
          <p:cNvPr id="85" name="TextShape 2"/>
          <p:cNvSpPr txBox="1"/>
          <p:nvPr/>
        </p:nvSpPr>
        <p:spPr>
          <a:xfrm>
            <a:off x="504000" y="1769040"/>
            <a:ext cx="9071640" cy="4384800"/>
          </a:xfrm>
          <a:prstGeom prst="rect">
            <a:avLst/>
          </a:prstGeom>
        </p:spPr>
        <p:txBody>
          <a:bodyPr bIns="0" lIns="0" rIns="0" tIns="0" wrap="none"/>
          <a:p>
            <a:pPr>
              <a:buSzPct val="45000"/>
              <a:buFont typeface="StarSymbol"/>
              <a:buChar char=""/>
            </a:pPr>
            <a:r>
              <a:rPr lang="en-AU"/>
              <a:t>Network to operate only during class hours</a:t>
            </a:r>
            <a:endParaRPr/>
          </a:p>
          <a:p>
            <a:pPr>
              <a:buSzPct val="45000"/>
              <a:buFont typeface="StarSymbol"/>
              <a:buChar char=""/>
            </a:pPr>
            <a:r>
              <a:rPr lang="en-AU"/>
              <a:t>Switch to be upgraded to Cisco Catalyst 2960 Series with POE to power the Thin clients</a:t>
            </a:r>
            <a:endParaRPr/>
          </a:p>
          <a:p>
            <a:pPr>
              <a:buSzPct val="45000"/>
              <a:buFont typeface="StarSymbol"/>
              <a:buChar char=""/>
            </a:pPr>
            <a:r>
              <a:rPr lang="en-AU"/>
              <a:t>Switch to be configured with appropriate security measures to prevent intrusion.</a:t>
            </a:r>
            <a:endParaRPr/>
          </a:p>
        </p:txBody>
      </p:sp>
    </p:spTree>
  </p:cSld>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86" name="TextShape 1"/>
          <p:cNvSpPr txBox="1"/>
          <p:nvPr/>
        </p:nvSpPr>
        <p:spPr>
          <a:xfrm>
            <a:off x="504000" y="301320"/>
            <a:ext cx="9071640" cy="1262160"/>
          </a:xfrm>
          <a:prstGeom prst="rect">
            <a:avLst/>
          </a:prstGeom>
        </p:spPr>
        <p:txBody>
          <a:bodyPr anchor="ctr" bIns="0" lIns="0" rIns="0" tIns="0" wrap="none"/>
          <a:p>
            <a:pPr algn="ctr"/>
            <a:r>
              <a:rPr lang="en-AU"/>
              <a:t>Sketch</a:t>
            </a:r>
            <a:endParaRPr/>
          </a:p>
        </p:txBody>
      </p:sp>
      <p:sp>
        <p:nvSpPr>
          <p:cNvPr id="87" name="TextShape 2"/>
          <p:cNvSpPr txBox="1"/>
          <p:nvPr/>
        </p:nvSpPr>
        <p:spPr>
          <a:xfrm>
            <a:off x="504000" y="1769040"/>
            <a:ext cx="9071640" cy="4384800"/>
          </a:xfrm>
          <a:prstGeom prst="rect">
            <a:avLst/>
          </a:prstGeom>
        </p:spPr>
        <p:txBody>
          <a:bodyPr bIns="0" lIns="0" rIns="0" tIns="0" wrap="none"/>
          <a:p>
            <a:endParaRPr/>
          </a:p>
        </p:txBody>
      </p:sp>
      <p:pic>
        <p:nvPicPr>
          <p:cNvPr descr="" id="88" name=""/>
          <p:cNvPicPr/>
          <p:nvPr/>
        </p:nvPicPr>
        <p:blipFill>
          <a:blip r:embed="rId1"/>
          <a:stretch>
            <a:fillRect/>
          </a:stretch>
        </p:blipFill>
        <p:spPr>
          <a:xfrm>
            <a:off x="2104560" y="2190600"/>
            <a:ext cx="6247440" cy="3569400"/>
          </a:xfrm>
          <a:prstGeom prst="rect">
            <a:avLst/>
          </a:prstGeom>
        </p:spPr>
      </p:pic>
    </p:spTree>
  </p:cSld>
  <p:timing>
    <p:tnLst>
      <p:par>
        <p:cTn dur="indefinite" id="5" nodeType="tmRoot" restart="never">
          <p:childTnLst>
            <p:seq>
              <p:cTn id="6" nodeType="mainSeq">
                <p:childTnLst/>
              </p:cTn>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89" name="TextShape 1"/>
          <p:cNvSpPr txBox="1"/>
          <p:nvPr/>
        </p:nvSpPr>
        <p:spPr>
          <a:xfrm>
            <a:off x="504000" y="301320"/>
            <a:ext cx="9071640" cy="1262160"/>
          </a:xfrm>
          <a:prstGeom prst="rect">
            <a:avLst/>
          </a:prstGeom>
        </p:spPr>
        <p:txBody>
          <a:bodyPr anchor="ctr" bIns="0" lIns="0" rIns="0" tIns="0" wrap="none"/>
          <a:p>
            <a:pPr algn="ctr"/>
            <a:r>
              <a:rPr lang="en-AU"/>
              <a:t>Test Results</a:t>
            </a:r>
            <a:endParaRPr/>
          </a:p>
        </p:txBody>
      </p:sp>
      <p:sp>
        <p:nvSpPr>
          <p:cNvPr id="90" name="TextShape 2"/>
          <p:cNvSpPr txBox="1"/>
          <p:nvPr/>
        </p:nvSpPr>
        <p:spPr>
          <a:xfrm>
            <a:off x="504000" y="1769040"/>
            <a:ext cx="9071640" cy="4384800"/>
          </a:xfrm>
          <a:prstGeom prst="rect">
            <a:avLst/>
          </a:prstGeom>
        </p:spPr>
        <p:txBody>
          <a:bodyPr bIns="0" lIns="0" rIns="0" tIns="0" wrap="none"/>
          <a:p>
            <a:endParaRPr/>
          </a:p>
        </p:txBody>
      </p:sp>
      <p:graphicFrame>
        <p:nvGraphicFramePr>
          <p:cNvPr id="91" name="Table 3"/>
          <p:cNvGraphicFramePr/>
          <p:nvPr/>
        </p:nvGraphicFramePr>
        <p:xfrm>
          <a:off x="2517840" y="1803240"/>
          <a:ext cx="5525640" cy="3828960"/>
        </p:xfrm>
        <a:graphic>
          <a:graphicData uri="http://schemas.openxmlformats.org/drawingml/2006/table">
            <a:tbl>
              <a:tblPr/>
              <a:tblGrid>
                <a:gridCol w="1383120"/>
                <a:gridCol w="2094120"/>
                <a:gridCol w="2048400"/>
              </a:tblGrid>
              <a:tr h="339120">
                <a:tc>
                  <a:txBody>
                    <a:bodyPr bIns="46800" lIns="90000" rIns="90000" tIns="46800" wrap="none"/>
                    <a:p>
                      <a:pPr>
                        <a:lnSpc>
                          <a:spcPts val="100"/>
                        </a:lnSpc>
                      </a:pPr>
                      <a:r>
                        <a:rPr lang="en-AU"/>
                        <a:t>Condition</a:t>
                      </a:r>
                      <a:endParaRPr/>
                    </a:p>
                  </a:txBody>
                  <a:tcPr/>
                </a:tc>
                <a:tc>
                  <a:txBody>
                    <a:bodyPr bIns="46800" lIns="90000" rIns="90000" tIns="46800" wrap="none"/>
                    <a:p>
                      <a:pPr algn="ctr">
                        <a:lnSpc>
                          <a:spcPts val="100"/>
                        </a:lnSpc>
                      </a:pPr>
                      <a:r>
                        <a:rPr lang="en-AU"/>
                        <a:t>Power consumption </a:t>
                      </a:r>
                      <a:endParaRPr/>
                    </a:p>
                    <a:p>
                      <a:pPr algn="ctr">
                        <a:lnSpc>
                          <a:spcPts val="100"/>
                        </a:lnSpc>
                      </a:pPr>
                      <a:r>
                        <a:rPr lang="en-AU"/>
                        <a:t>(watts)</a:t>
                      </a:r>
                      <a:endParaRPr/>
                    </a:p>
                  </a:txBody>
                  <a:tcPr/>
                </a:tc>
                <a:tc>
                  <a:txBody>
                    <a:bodyPr bIns="46800" lIns="90000" rIns="90000" tIns="46800" wrap="none"/>
                    <a:p>
                      <a:pPr algn="ctr">
                        <a:lnSpc>
                          <a:spcPts val="100"/>
                        </a:lnSpc>
                      </a:pPr>
                      <a:r>
                        <a:rPr lang="en-AU"/>
                        <a:t>Notes</a:t>
                      </a:r>
                      <a:endParaRPr/>
                    </a:p>
                  </a:txBody>
                  <a:tcPr/>
                </a:tc>
              </a:tr>
              <a:tr h="0">
                <a:tc>
                  <a:tcPr/>
                </a:tc>
                <a:tc>
                  <a:txBody>
                    <a:bodyPr bIns="46800" lIns="90000" rIns="90000" tIns="46800" wrap="none"/>
                    <a:p>
                      <a:pPr algn="ctr">
                        <a:lnSpc>
                          <a:spcPts val="100"/>
                        </a:lnSpc>
                      </a:pPr>
                      <a:r>
                        <a:rPr lang="en-AU"/>
                        <a:t>PC</a:t>
                      </a:r>
                      <a:endParaRPr/>
                    </a:p>
                  </a:txBody>
                  <a:tcPr/>
                </a:tc>
                <a:tc>
                  <a:txBody>
                    <a:bodyPr bIns="46800" lIns="90000" rIns="90000" tIns="46800" wrap="none"/>
                    <a:p>
                      <a:pPr algn="ctr">
                        <a:lnSpc>
                          <a:spcPts val="100"/>
                        </a:lnSpc>
                      </a:pPr>
                      <a:r>
                        <a:rPr lang="en-AU"/>
                        <a:t>ThinClient</a:t>
                      </a:r>
                      <a:endParaRPr/>
                    </a:p>
                  </a:txBody>
                  <a:tcPr/>
                </a:tc>
              </a:tr>
              <a:tr h="0">
                <a:tc>
                  <a:txBody>
                    <a:bodyPr bIns="46800" lIns="90000" rIns="90000" tIns="46800" wrap="none"/>
                    <a:p>
                      <a:pPr>
                        <a:lnSpc>
                          <a:spcPts val="100"/>
                        </a:lnSpc>
                      </a:pPr>
                      <a:r>
                        <a:rPr lang="en-AU"/>
                        <a:t>OFF</a:t>
                      </a:r>
                      <a:endParaRPr/>
                    </a:p>
                  </a:txBody>
                  <a:tcPr/>
                </a:tc>
                <a:tc>
                  <a:txBody>
                    <a:bodyPr bIns="46800" lIns="90000" rIns="90000" tIns="46800" wrap="none"/>
                    <a:p>
                      <a:pPr algn="ctr">
                        <a:lnSpc>
                          <a:spcPts val="100"/>
                        </a:lnSpc>
                      </a:pPr>
                      <a:r>
                        <a:rPr lang="en-AU"/>
                        <a:t>17</a:t>
                      </a:r>
                      <a:endParaRPr/>
                    </a:p>
                  </a:txBody>
                  <a:tcPr/>
                </a:tc>
                <a:tc>
                  <a:txBody>
                    <a:bodyPr bIns="46800" lIns="90000" rIns="90000" tIns="46800" wrap="none"/>
                    <a:p>
                      <a:pPr algn="ctr">
                        <a:lnSpc>
                          <a:spcPts val="100"/>
                        </a:lnSpc>
                      </a:pPr>
                      <a:r>
                        <a:rPr lang="en-AU"/>
                        <a:t>0.3</a:t>
                      </a:r>
                      <a:endParaRPr/>
                    </a:p>
                  </a:txBody>
                  <a:tcPr/>
                </a:tc>
              </a:tr>
              <a:tr h="0">
                <a:tc>
                  <a:txBody>
                    <a:bodyPr bIns="46800" lIns="90000" rIns="90000" tIns="46800" wrap="none"/>
                    <a:p>
                      <a:pPr>
                        <a:lnSpc>
                          <a:spcPts val="100"/>
                        </a:lnSpc>
                      </a:pPr>
                      <a:r>
                        <a:rPr lang="en-AU"/>
                        <a:t>MAX BOOT</a:t>
                      </a:r>
                      <a:endParaRPr/>
                    </a:p>
                  </a:txBody>
                  <a:tcPr/>
                </a:tc>
                <a:tc>
                  <a:txBody>
                    <a:bodyPr bIns="46800" lIns="90000" rIns="90000" tIns="46800" wrap="none"/>
                    <a:p>
                      <a:pPr algn="ctr">
                        <a:lnSpc>
                          <a:spcPts val="100"/>
                        </a:lnSpc>
                      </a:pPr>
                      <a:r>
                        <a:rPr lang="en-AU"/>
                        <a:t>51</a:t>
                      </a:r>
                      <a:endParaRPr/>
                    </a:p>
                  </a:txBody>
                  <a:tcPr/>
                </a:tc>
                <a:tc>
                  <a:txBody>
                    <a:bodyPr bIns="46800" lIns="90000" rIns="90000" tIns="46800" wrap="none"/>
                    <a:p>
                      <a:pPr algn="ctr">
                        <a:lnSpc>
                          <a:spcPts val="100"/>
                        </a:lnSpc>
                      </a:pPr>
                      <a:r>
                        <a:rPr lang="en-AU"/>
                        <a:t>3.5</a:t>
                      </a:r>
                      <a:endParaRPr/>
                    </a:p>
                  </a:txBody>
                  <a:tcPr/>
                </a:tc>
              </a:tr>
              <a:tr h="0">
                <a:tc>
                  <a:txBody>
                    <a:bodyPr bIns="46800" lIns="90000" rIns="90000" tIns="46800" wrap="none"/>
                    <a:p>
                      <a:pPr>
                        <a:lnSpc>
                          <a:spcPts val="100"/>
                        </a:lnSpc>
                      </a:pPr>
                      <a:r>
                        <a:rPr lang="en-AU"/>
                        <a:t>IDLE</a:t>
                      </a:r>
                      <a:endParaRPr/>
                    </a:p>
                  </a:txBody>
                  <a:tcPr/>
                </a:tc>
                <a:tc>
                  <a:txBody>
                    <a:bodyPr bIns="46800" lIns="90000" rIns="90000" tIns="46800" wrap="none"/>
                    <a:p>
                      <a:pPr algn="ctr">
                        <a:lnSpc>
                          <a:spcPts val="100"/>
                        </a:lnSpc>
                      </a:pPr>
                      <a:r>
                        <a:rPr lang="en-AU"/>
                        <a:t>42</a:t>
                      </a:r>
                      <a:endParaRPr/>
                    </a:p>
                  </a:txBody>
                  <a:tcPr/>
                </a:tc>
                <a:tc>
                  <a:txBody>
                    <a:bodyPr bIns="46800" lIns="90000" rIns="90000" tIns="46800" wrap="none"/>
                    <a:p>
                      <a:pPr algn="ctr">
                        <a:lnSpc>
                          <a:spcPts val="100"/>
                        </a:lnSpc>
                      </a:pPr>
                      <a:r>
                        <a:rPr lang="en-AU"/>
                        <a:t>3.2</a:t>
                      </a:r>
                      <a:endParaRPr/>
                    </a:p>
                  </a:txBody>
                  <a:tcPr/>
                </a:tc>
              </a:tr>
              <a:tr h="0">
                <a:tc>
                  <a:txBody>
                    <a:bodyPr bIns="46800" lIns="90000" rIns="90000" tIns="46800" wrap="none"/>
                    <a:p>
                      <a:pPr>
                        <a:lnSpc>
                          <a:spcPts val="100"/>
                        </a:lnSpc>
                      </a:pPr>
                      <a:r>
                        <a:rPr lang="en-AU"/>
                        <a:t>Wordprocessing</a:t>
                      </a:r>
                      <a:endParaRPr/>
                    </a:p>
                  </a:txBody>
                  <a:tcPr/>
                </a:tc>
                <a:tc>
                  <a:txBody>
                    <a:bodyPr bIns="46800" lIns="90000" rIns="90000" tIns="46800" wrap="none"/>
                    <a:p>
                      <a:pPr algn="ctr">
                        <a:lnSpc>
                          <a:spcPts val="100"/>
                        </a:lnSpc>
                      </a:pPr>
                      <a:r>
                        <a:rPr lang="en-AU"/>
                        <a:t>36</a:t>
                      </a:r>
                      <a:endParaRPr/>
                    </a:p>
                  </a:txBody>
                  <a:tcPr/>
                </a:tc>
                <a:tc>
                  <a:txBody>
                    <a:bodyPr bIns="46800" lIns="90000" rIns="90000" tIns="46800" wrap="none"/>
                    <a:p>
                      <a:pPr algn="ctr">
                        <a:lnSpc>
                          <a:spcPts val="100"/>
                        </a:lnSpc>
                      </a:pPr>
                      <a:r>
                        <a:rPr lang="en-AU"/>
                        <a:t>3.3</a:t>
                      </a:r>
                      <a:endParaRPr/>
                    </a:p>
                  </a:txBody>
                  <a:tcPr/>
                </a:tc>
              </a:tr>
              <a:tr h="0">
                <a:tc>
                  <a:txBody>
                    <a:bodyPr bIns="46800" lIns="90000" rIns="90000" tIns="46800" wrap="none"/>
                    <a:p>
                      <a:pPr>
                        <a:lnSpc>
                          <a:spcPts val="100"/>
                        </a:lnSpc>
                      </a:pPr>
                      <a:r>
                        <a:rPr lang="en-AU"/>
                        <a:t>Spreadsheets</a:t>
                      </a:r>
                      <a:endParaRPr/>
                    </a:p>
                  </a:txBody>
                  <a:tcPr/>
                </a:tc>
                <a:tc>
                  <a:txBody>
                    <a:bodyPr bIns="46800" lIns="90000" rIns="90000" tIns="46800" wrap="none"/>
                    <a:p>
                      <a:pPr algn="ctr">
                        <a:lnSpc>
                          <a:spcPts val="100"/>
                        </a:lnSpc>
                      </a:pPr>
                      <a:r>
                        <a:rPr lang="en-AU"/>
                        <a:t>36</a:t>
                      </a:r>
                      <a:endParaRPr/>
                    </a:p>
                  </a:txBody>
                  <a:tcPr/>
                </a:tc>
                <a:tc>
                  <a:txBody>
                    <a:bodyPr bIns="46800" lIns="90000" rIns="90000" tIns="46800" wrap="none"/>
                    <a:p>
                      <a:pPr algn="ctr">
                        <a:lnSpc>
                          <a:spcPts val="100"/>
                        </a:lnSpc>
                      </a:pPr>
                      <a:r>
                        <a:rPr lang="en-AU"/>
                        <a:t>3.3</a:t>
                      </a:r>
                      <a:endParaRPr/>
                    </a:p>
                  </a:txBody>
                  <a:tcPr/>
                </a:tc>
              </a:tr>
              <a:tr h="0">
                <a:tc>
                  <a:txBody>
                    <a:bodyPr bIns="46800" lIns="90000" rIns="90000" tIns="46800" wrap="none"/>
                    <a:p>
                      <a:pPr>
                        <a:lnSpc>
                          <a:spcPts val="100"/>
                        </a:lnSpc>
                      </a:pPr>
                      <a:r>
                        <a:rPr lang="en-AU"/>
                        <a:t>Web browsing</a:t>
                      </a:r>
                      <a:endParaRPr/>
                    </a:p>
                    <a:p>
                      <a:pPr>
                        <a:lnSpc>
                          <a:spcPts val="100"/>
                        </a:lnSpc>
                      </a:pPr>
                      <a:r>
                        <a:rPr lang="en-AU">
                          <a:hlinkClick r:id="rId1"/>
                        </a:rPr>
                        <a:t>http://news.bbc.co.uk/2/hi/programmes/click_online/default.stm</a:t>
                      </a:r>
                      <a:endParaRPr/>
                    </a:p>
                  </a:txBody>
                  <a:tcPr/>
                </a:tc>
                <a:tc>
                  <a:txBody>
                    <a:bodyPr bIns="46800" lIns="90000" rIns="90000" tIns="46800" wrap="none"/>
                    <a:p>
                      <a:pPr algn="ctr">
                        <a:lnSpc>
                          <a:spcPts val="100"/>
                        </a:lnSpc>
                      </a:pPr>
                      <a:r>
                        <a:rPr lang="en-AU"/>
                        <a:t>45</a:t>
                      </a:r>
                      <a:endParaRPr/>
                    </a:p>
                  </a:txBody>
                  <a:tcPr/>
                </a:tc>
                <a:tc>
                  <a:txBody>
                    <a:bodyPr bIns="46800" lIns="90000" rIns="90000" tIns="46800" wrap="none"/>
                    <a:p>
                      <a:pPr algn="ctr">
                        <a:lnSpc>
                          <a:spcPts val="100"/>
                        </a:lnSpc>
                      </a:pPr>
                      <a:r>
                        <a:rPr lang="en-AU"/>
                        <a:t>3.3</a:t>
                      </a:r>
                      <a:endParaRPr/>
                    </a:p>
                  </a:txBody>
                  <a:tcPr/>
                </a:tc>
              </a:tr>
              <a:tr h="0">
                <a:tc>
                  <a:txBody>
                    <a:bodyPr bIns="46800" lIns="90000" rIns="90000" tIns="46800" wrap="none"/>
                    <a:p>
                      <a:pPr>
                        <a:lnSpc>
                          <a:spcPts val="100"/>
                        </a:lnSpc>
                      </a:pPr>
                      <a:r>
                        <a:rPr lang="en-AU"/>
                        <a:t>Low level music</a:t>
                      </a:r>
                      <a:endParaRPr/>
                    </a:p>
                    <a:p>
                      <a:pPr>
                        <a:lnSpc>
                          <a:spcPts val="100"/>
                        </a:lnSpc>
                      </a:pPr>
                      <a:r>
                        <a:rPr lang="en-AU">
                          <a:hlinkClick r:id="rId2"/>
                        </a:rPr>
                        <a:t>http://grooveshark.com/#/s/Fall+At+Your+Feet/3KIZB0?src=5</a:t>
                      </a:r>
                      <a:endParaRPr/>
                    </a:p>
                  </a:txBody>
                  <a:tcPr/>
                </a:tc>
                <a:tc>
                  <a:txBody>
                    <a:bodyPr bIns="46800" lIns="90000" rIns="90000" tIns="46800" wrap="none"/>
                    <a:p>
                      <a:pPr algn="ctr">
                        <a:lnSpc>
                          <a:spcPts val="100"/>
                        </a:lnSpc>
                      </a:pPr>
                      <a:r>
                        <a:rPr lang="en-AU"/>
                        <a:t>44</a:t>
                      </a:r>
                      <a:endParaRPr/>
                    </a:p>
                  </a:txBody>
                  <a:tcPr/>
                </a:tc>
                <a:tc>
                  <a:txBody>
                    <a:bodyPr bIns="46800" lIns="90000" rIns="90000" tIns="46800" wrap="none"/>
                    <a:p>
                      <a:pPr algn="ctr">
                        <a:lnSpc>
                          <a:spcPts val="100"/>
                        </a:lnSpc>
                      </a:pPr>
                      <a:r>
                        <a:rPr lang="en-AU"/>
                        <a:t>3.3</a:t>
                      </a:r>
                      <a:endParaRPr/>
                    </a:p>
                  </a:txBody>
                  <a:tcPr/>
                </a:tc>
              </a:tr>
              <a:tr h="0">
                <a:tc>
                  <a:txBody>
                    <a:bodyPr bIns="46800" lIns="90000" rIns="90000" tIns="46800" wrap="none"/>
                    <a:p>
                      <a:pPr>
                        <a:lnSpc>
                          <a:spcPts val="100"/>
                        </a:lnSpc>
                      </a:pPr>
                      <a:r>
                        <a:rPr lang="en-AU"/>
                        <a:t>Low level video</a:t>
                      </a:r>
                      <a:endParaRPr/>
                    </a:p>
                    <a:p>
                      <a:pPr>
                        <a:lnSpc>
                          <a:spcPts val="100"/>
                        </a:lnSpc>
                      </a:pPr>
                      <a:r>
                        <a:rPr lang="en-AU">
                          <a:hlinkClick r:id="rId3"/>
                        </a:rPr>
                        <a:t>http://www.joost.com/39w1yk49/#/?video_info=33p1yw1t</a:t>
                      </a:r>
                      <a:endParaRPr/>
                    </a:p>
                  </a:txBody>
                  <a:tcPr/>
                </a:tc>
                <a:tc>
                  <a:txBody>
                    <a:bodyPr bIns="46800" lIns="90000" rIns="90000" tIns="46800" wrap="none"/>
                    <a:p>
                      <a:pPr algn="ctr">
                        <a:lnSpc>
                          <a:spcPts val="100"/>
                        </a:lnSpc>
                      </a:pPr>
                      <a:r>
                        <a:rPr lang="en-AU"/>
                        <a:t>57</a:t>
                      </a:r>
                      <a:endParaRPr/>
                    </a:p>
                  </a:txBody>
                  <a:tcPr/>
                </a:tc>
                <a:tc>
                  <a:txBody>
                    <a:bodyPr bIns="46800" lIns="90000" rIns="90000" tIns="46800" wrap="none"/>
                    <a:p>
                      <a:pPr algn="ctr">
                        <a:lnSpc>
                          <a:spcPts val="100"/>
                        </a:lnSpc>
                      </a:pPr>
                      <a:r>
                        <a:rPr lang="en-AU"/>
                        <a:t>3.3</a:t>
                      </a:r>
                      <a:endParaRPr/>
                    </a:p>
                  </a:txBody>
                  <a:tcPr/>
                </a:tc>
              </a:tr>
              <a:tr h="0">
                <a:tc>
                  <a:tcPr/>
                </a:tc>
                <a:tc>
                  <a:tcPr/>
                </a:tc>
                <a:tc>
                  <a:tcPr/>
                </a:tc>
              </a:tr>
            </a:tbl>
          </a:graphicData>
        </a:graphic>
      </p:graphicFrame>
    </p:spTree>
  </p:cSld>
  <p:timing>
    <p:tnLst>
      <p:par>
        <p:cTn dur="indefinite" id="7" nodeType="tmRoot" restart="never">
          <p:childTnLst>
            <p:seq>
              <p:cTn id="8" nodeType="mainSeq">
                <p:childTnLst/>
              </p:cTn>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